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9"/>
  </p:notesMasterIdLst>
  <p:sldIdLst>
    <p:sldId id="293" r:id="rId2"/>
    <p:sldId id="296" r:id="rId3"/>
    <p:sldId id="297" r:id="rId4"/>
    <p:sldId id="300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357" r:id="rId14"/>
    <p:sldId id="256" r:id="rId15"/>
    <p:sldId id="257" r:id="rId16"/>
    <p:sldId id="258" r:id="rId17"/>
    <p:sldId id="275" r:id="rId18"/>
    <p:sldId id="259" r:id="rId19"/>
    <p:sldId id="260" r:id="rId20"/>
    <p:sldId id="261" r:id="rId21"/>
    <p:sldId id="262" r:id="rId22"/>
    <p:sldId id="263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303" r:id="rId31"/>
    <p:sldId id="283" r:id="rId32"/>
    <p:sldId id="285" r:id="rId33"/>
    <p:sldId id="356" r:id="rId34"/>
    <p:sldId id="289" r:id="rId35"/>
    <p:sldId id="290" r:id="rId36"/>
    <p:sldId id="355" r:id="rId37"/>
    <p:sldId id="292" r:id="rId38"/>
  </p:sldIdLst>
  <p:sldSz cx="9753600" cy="7315200"/>
  <p:notesSz cx="6858000" cy="9144000"/>
  <p:embeddedFontLst>
    <p:embeddedFont>
      <p:font typeface="Cambria Math" panose="02040503050406030204" pitchFamily="18" charset="0"/>
      <p:regular r:id="rId40"/>
    </p:embeddedFont>
    <p:embeddedFont>
      <p:font typeface="Canva Sans" panose="020B0604020202020204" charset="0"/>
      <p:regular r:id="rId41"/>
    </p:embeddedFont>
    <p:embeddedFont>
      <p:font typeface="Canva Sans Italics" panose="020B0604020202020204" charset="0"/>
      <p:regular r:id="rId42"/>
    </p:embeddedFont>
    <p:embeddedFont>
      <p:font typeface="Clear Sans" panose="020B0604020202020204" charset="0"/>
      <p:regular r:id="rId43"/>
    </p:embeddedFont>
    <p:embeddedFont>
      <p:font typeface="Clear Sans Italics" panose="020B0604020202020204" charset="0"/>
      <p:regular r:id="rId44"/>
    </p:embeddedFont>
    <p:embeddedFont>
      <p:font typeface="Oswald" panose="00000500000000000000" pitchFamily="2" charset="0"/>
      <p:regular r:id="rId45"/>
      <p:bold r:id="rId46"/>
    </p:embeddedFont>
    <p:embeddedFont>
      <p:font typeface="TT Rounds Condensed Italics" panose="020B0604020202020204" charset="0"/>
      <p:regular r:id="rId4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F5C639-34CC-4DBC-BEC4-26705069C951}" v="985" dt="2025-03-31T10:04:34.4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90" d="100"/>
          <a:sy n="90" d="100"/>
        </p:scale>
        <p:origin x="1236" y="2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kit Garg" userId="ff6eb841-a901-42b2-bbfd-5934b766208b" providerId="ADAL" clId="{FCF5C639-34CC-4DBC-BEC4-26705069C951}"/>
    <pc:docChg chg="undo redo custSel addSld delSld modSld sldOrd modMainMaster">
      <pc:chgData name="Ankit Garg" userId="ff6eb841-a901-42b2-bbfd-5934b766208b" providerId="ADAL" clId="{FCF5C639-34CC-4DBC-BEC4-26705069C951}" dt="2025-03-31T10:22:39.731" v="1397" actId="20577"/>
      <pc:docMkLst>
        <pc:docMk/>
      </pc:docMkLst>
      <pc:sldChg chg="addSp modSp add mod setBg modAnim">
        <pc:chgData name="Ankit Garg" userId="ff6eb841-a901-42b2-bbfd-5934b766208b" providerId="ADAL" clId="{FCF5C639-34CC-4DBC-BEC4-26705069C951}" dt="2025-03-30T13:00:00.122" v="1360"/>
        <pc:sldMkLst>
          <pc:docMk/>
          <pc:sldMk cId="0" sldId="256"/>
        </pc:sldMkLst>
        <pc:spChg chg="mod">
          <ac:chgData name="Ankit Garg" userId="ff6eb841-a901-42b2-bbfd-5934b766208b" providerId="ADAL" clId="{FCF5C639-34CC-4DBC-BEC4-26705069C951}" dt="2025-03-30T08:12:29.983" v="598" actId="255"/>
          <ac:spMkLst>
            <pc:docMk/>
            <pc:sldMk cId="0" sldId="256"/>
            <ac:spMk id="9" creationId="{00000000-0000-0000-0000-000000000000}"/>
          </ac:spMkLst>
        </pc:spChg>
        <pc:spChg chg="mod">
          <ac:chgData name="Ankit Garg" userId="ff6eb841-a901-42b2-bbfd-5934b766208b" providerId="ADAL" clId="{FCF5C639-34CC-4DBC-BEC4-26705069C951}" dt="2025-03-30T08:15:10.155" v="618" actId="255"/>
          <ac:spMkLst>
            <pc:docMk/>
            <pc:sldMk cId="0" sldId="256"/>
            <ac:spMk id="13" creationId="{00000000-0000-0000-0000-000000000000}"/>
          </ac:spMkLst>
        </pc:spChg>
        <pc:grpChg chg="mod">
          <ac:chgData name="Ankit Garg" userId="ff6eb841-a901-42b2-bbfd-5934b766208b" providerId="ADAL" clId="{FCF5C639-34CC-4DBC-BEC4-26705069C951}" dt="2025-03-30T08:14:12.710" v="609" actId="1076"/>
          <ac:grpSpMkLst>
            <pc:docMk/>
            <pc:sldMk cId="0" sldId="256"/>
            <ac:grpSpMk id="11" creationId="{00000000-0000-0000-0000-000000000000}"/>
          </ac:grpSpMkLst>
        </pc:grpChg>
        <pc:grpChg chg="add mod">
          <ac:chgData name="Ankit Garg" userId="ff6eb841-a901-42b2-bbfd-5934b766208b" providerId="ADAL" clId="{FCF5C639-34CC-4DBC-BEC4-26705069C951}" dt="2025-03-30T08:14:22.048" v="611" actId="1076"/>
          <ac:grpSpMkLst>
            <pc:docMk/>
            <pc:sldMk cId="0" sldId="256"/>
            <ac:grpSpMk id="14" creationId="{34B509DC-5064-20FE-FA2E-70E659A179DC}"/>
          </ac:grpSpMkLst>
        </pc:grpChg>
        <pc:grpChg chg="add mod">
          <ac:chgData name="Ankit Garg" userId="ff6eb841-a901-42b2-bbfd-5934b766208b" providerId="ADAL" clId="{FCF5C639-34CC-4DBC-BEC4-26705069C951}" dt="2025-03-30T08:14:27.287" v="612" actId="1076"/>
          <ac:grpSpMkLst>
            <pc:docMk/>
            <pc:sldMk cId="0" sldId="256"/>
            <ac:grpSpMk id="33" creationId="{CB6B8949-1379-C37A-3C31-D64A3FD9566A}"/>
          </ac:grpSpMkLst>
        </pc:grpChg>
        <pc:inkChg chg="mod">
          <ac:chgData name="Ankit Garg" userId="ff6eb841-a901-42b2-bbfd-5934b766208b" providerId="ADAL" clId="{FCF5C639-34CC-4DBC-BEC4-26705069C951}" dt="2025-03-30T08:14:10.400" v="607"/>
          <ac:inkMkLst>
            <pc:docMk/>
            <pc:sldMk cId="0" sldId="256"/>
            <ac:inkMk id="16" creationId="{F3933663-9533-9F4E-538F-F9BD0EF3418F}"/>
          </ac:inkMkLst>
        </pc:inkChg>
        <pc:inkChg chg="mod">
          <ac:chgData name="Ankit Garg" userId="ff6eb841-a901-42b2-bbfd-5934b766208b" providerId="ADAL" clId="{FCF5C639-34CC-4DBC-BEC4-26705069C951}" dt="2025-03-30T08:14:10.400" v="607"/>
          <ac:inkMkLst>
            <pc:docMk/>
            <pc:sldMk cId="0" sldId="256"/>
            <ac:inkMk id="17" creationId="{8D725C47-C267-FCA5-829F-044307DC96EE}"/>
          </ac:inkMkLst>
        </pc:inkChg>
        <pc:inkChg chg="mod">
          <ac:chgData name="Ankit Garg" userId="ff6eb841-a901-42b2-bbfd-5934b766208b" providerId="ADAL" clId="{FCF5C639-34CC-4DBC-BEC4-26705069C951}" dt="2025-03-30T08:14:10.400" v="607"/>
          <ac:inkMkLst>
            <pc:docMk/>
            <pc:sldMk cId="0" sldId="256"/>
            <ac:inkMk id="22" creationId="{68A62E58-501E-293F-992A-4C2C99187E60}"/>
          </ac:inkMkLst>
        </pc:inkChg>
        <pc:inkChg chg="mod">
          <ac:chgData name="Ankit Garg" userId="ff6eb841-a901-42b2-bbfd-5934b766208b" providerId="ADAL" clId="{FCF5C639-34CC-4DBC-BEC4-26705069C951}" dt="2025-03-30T08:14:10.400" v="607"/>
          <ac:inkMkLst>
            <pc:docMk/>
            <pc:sldMk cId="0" sldId="256"/>
            <ac:inkMk id="26" creationId="{1F140647-5094-6927-2824-F420B7D83EB8}"/>
          </ac:inkMkLst>
        </pc:inkChg>
        <pc:inkChg chg="mod">
          <ac:chgData name="Ankit Garg" userId="ff6eb841-a901-42b2-bbfd-5934b766208b" providerId="ADAL" clId="{FCF5C639-34CC-4DBC-BEC4-26705069C951}" dt="2025-03-30T08:14:10.400" v="607"/>
          <ac:inkMkLst>
            <pc:docMk/>
            <pc:sldMk cId="0" sldId="256"/>
            <ac:inkMk id="28" creationId="{1C95A96D-6163-964C-68EB-03638549E319}"/>
          </ac:inkMkLst>
        </pc:inkChg>
        <pc:inkChg chg="mod">
          <ac:chgData name="Ankit Garg" userId="ff6eb841-a901-42b2-bbfd-5934b766208b" providerId="ADAL" clId="{FCF5C639-34CC-4DBC-BEC4-26705069C951}" dt="2025-03-30T08:14:10.400" v="607"/>
          <ac:inkMkLst>
            <pc:docMk/>
            <pc:sldMk cId="0" sldId="256"/>
            <ac:inkMk id="30" creationId="{C7B12FE9-5715-329C-4589-327ECB2BF7F7}"/>
          </ac:inkMkLst>
        </pc:inkChg>
        <pc:inkChg chg="mod">
          <ac:chgData name="Ankit Garg" userId="ff6eb841-a901-42b2-bbfd-5934b766208b" providerId="ADAL" clId="{FCF5C639-34CC-4DBC-BEC4-26705069C951}" dt="2025-03-30T08:14:10.400" v="607"/>
          <ac:inkMkLst>
            <pc:docMk/>
            <pc:sldMk cId="0" sldId="256"/>
            <ac:inkMk id="34" creationId="{6D69ACE1-9FE0-B974-5C9C-87DA5120267E}"/>
          </ac:inkMkLst>
        </pc:inkChg>
        <pc:inkChg chg="mod">
          <ac:chgData name="Ankit Garg" userId="ff6eb841-a901-42b2-bbfd-5934b766208b" providerId="ADAL" clId="{FCF5C639-34CC-4DBC-BEC4-26705069C951}" dt="2025-03-30T08:14:10.400" v="607"/>
          <ac:inkMkLst>
            <pc:docMk/>
            <pc:sldMk cId="0" sldId="256"/>
            <ac:inkMk id="35" creationId="{0291F37E-A3F6-ABF8-22E7-2D3D974C6E2E}"/>
          </ac:inkMkLst>
        </pc:inkChg>
      </pc:sldChg>
      <pc:sldChg chg="delSp modSp add mod setBg delAnim modAnim">
        <pc:chgData name="Ankit Garg" userId="ff6eb841-a901-42b2-bbfd-5934b766208b" providerId="ADAL" clId="{FCF5C639-34CC-4DBC-BEC4-26705069C951}" dt="2025-03-30T13:00:00.122" v="1360"/>
        <pc:sldMkLst>
          <pc:docMk/>
          <pc:sldMk cId="0" sldId="257"/>
        </pc:sldMkLst>
        <pc:spChg chg="mod">
          <ac:chgData name="Ankit Garg" userId="ff6eb841-a901-42b2-bbfd-5934b766208b" providerId="ADAL" clId="{FCF5C639-34CC-4DBC-BEC4-26705069C951}" dt="2025-03-30T08:14:42.692" v="616" actId="255"/>
          <ac:spMkLst>
            <pc:docMk/>
            <pc:sldMk cId="0" sldId="257"/>
            <ac:spMk id="9" creationId="{00000000-0000-0000-0000-000000000000}"/>
          </ac:spMkLst>
        </pc:spChg>
        <pc:spChg chg="mod topLvl">
          <ac:chgData name="Ankit Garg" userId="ff6eb841-a901-42b2-bbfd-5934b766208b" providerId="ADAL" clId="{FCF5C639-34CC-4DBC-BEC4-26705069C951}" dt="2025-03-30T12:39:33.592" v="1217"/>
          <ac:spMkLst>
            <pc:docMk/>
            <pc:sldMk cId="0" sldId="257"/>
            <ac:spMk id="12" creationId="{00000000-0000-0000-0000-000000000000}"/>
          </ac:spMkLst>
        </pc:spChg>
        <pc:spChg chg="del mod topLvl">
          <ac:chgData name="Ankit Garg" userId="ff6eb841-a901-42b2-bbfd-5934b766208b" providerId="ADAL" clId="{FCF5C639-34CC-4DBC-BEC4-26705069C951}" dt="2025-03-30T12:39:13.483" v="1211" actId="478"/>
          <ac:spMkLst>
            <pc:docMk/>
            <pc:sldMk cId="0" sldId="257"/>
            <ac:spMk id="13" creationId="{00000000-0000-0000-0000-000000000000}"/>
          </ac:spMkLst>
        </pc:spChg>
        <pc:grpChg chg="del">
          <ac:chgData name="Ankit Garg" userId="ff6eb841-a901-42b2-bbfd-5934b766208b" providerId="ADAL" clId="{FCF5C639-34CC-4DBC-BEC4-26705069C951}" dt="2025-03-30T12:39:13.483" v="1211" actId="478"/>
          <ac:grpSpMkLst>
            <pc:docMk/>
            <pc:sldMk cId="0" sldId="257"/>
            <ac:grpSpMk id="11" creationId="{00000000-0000-0000-0000-000000000000}"/>
          </ac:grpSpMkLst>
        </pc:grpChg>
      </pc:sldChg>
      <pc:sldChg chg="delSp modSp add mod setBg delAnim modAnim">
        <pc:chgData name="Ankit Garg" userId="ff6eb841-a901-42b2-bbfd-5934b766208b" providerId="ADAL" clId="{FCF5C639-34CC-4DBC-BEC4-26705069C951}" dt="2025-03-30T13:00:00.122" v="1360"/>
        <pc:sldMkLst>
          <pc:docMk/>
          <pc:sldMk cId="0" sldId="258"/>
        </pc:sldMkLst>
        <pc:spChg chg="mod topLvl">
          <ac:chgData name="Ankit Garg" userId="ff6eb841-a901-42b2-bbfd-5934b766208b" providerId="ADAL" clId="{FCF5C639-34CC-4DBC-BEC4-26705069C951}" dt="2025-03-30T12:41:56.837" v="1227" actId="255"/>
          <ac:spMkLst>
            <pc:docMk/>
            <pc:sldMk cId="0" sldId="258"/>
            <ac:spMk id="7" creationId="{00000000-0000-0000-0000-000000000000}"/>
          </ac:spMkLst>
        </pc:spChg>
        <pc:spChg chg="del mod topLvl">
          <ac:chgData name="Ankit Garg" userId="ff6eb841-a901-42b2-bbfd-5934b766208b" providerId="ADAL" clId="{FCF5C639-34CC-4DBC-BEC4-26705069C951}" dt="2025-03-30T12:41:34.829" v="1222" actId="478"/>
          <ac:spMkLst>
            <pc:docMk/>
            <pc:sldMk cId="0" sldId="258"/>
            <ac:spMk id="8" creationId="{00000000-0000-0000-0000-000000000000}"/>
          </ac:spMkLst>
        </pc:spChg>
        <pc:grpChg chg="del">
          <ac:chgData name="Ankit Garg" userId="ff6eb841-a901-42b2-bbfd-5934b766208b" providerId="ADAL" clId="{FCF5C639-34CC-4DBC-BEC4-26705069C951}" dt="2025-03-30T12:41:34.829" v="1222" actId="478"/>
          <ac:grpSpMkLst>
            <pc:docMk/>
            <pc:sldMk cId="0" sldId="258"/>
            <ac:grpSpMk id="6" creationId="{00000000-0000-0000-0000-000000000000}"/>
          </ac:grpSpMkLst>
        </pc:grpChg>
      </pc:sldChg>
      <pc:sldChg chg="delSp modSp add mod setBg modAnim">
        <pc:chgData name="Ankit Garg" userId="ff6eb841-a901-42b2-bbfd-5934b766208b" providerId="ADAL" clId="{FCF5C639-34CC-4DBC-BEC4-26705069C951}" dt="2025-03-31T10:04:34.408" v="1369" actId="20577"/>
        <pc:sldMkLst>
          <pc:docMk/>
          <pc:sldMk cId="0" sldId="259"/>
        </pc:sldMkLst>
        <pc:spChg chg="mod">
          <ac:chgData name="Ankit Garg" userId="ff6eb841-a901-42b2-bbfd-5934b766208b" providerId="ADAL" clId="{FCF5C639-34CC-4DBC-BEC4-26705069C951}" dt="2025-03-30T12:05:15.080" v="744" actId="20577"/>
          <ac:spMkLst>
            <pc:docMk/>
            <pc:sldMk cId="0" sldId="259"/>
            <ac:spMk id="5" creationId="{00000000-0000-0000-0000-000000000000}"/>
          </ac:spMkLst>
        </pc:spChg>
        <pc:spChg chg="mod topLvl">
          <ac:chgData name="Ankit Garg" userId="ff6eb841-a901-42b2-bbfd-5934b766208b" providerId="ADAL" clId="{FCF5C639-34CC-4DBC-BEC4-26705069C951}" dt="2025-03-31T10:04:34.408" v="1369" actId="20577"/>
          <ac:spMkLst>
            <pc:docMk/>
            <pc:sldMk cId="0" sldId="259"/>
            <ac:spMk id="7" creationId="{00000000-0000-0000-0000-000000000000}"/>
          </ac:spMkLst>
        </pc:spChg>
        <pc:spChg chg="del mod topLvl">
          <ac:chgData name="Ankit Garg" userId="ff6eb841-a901-42b2-bbfd-5934b766208b" providerId="ADAL" clId="{FCF5C639-34CC-4DBC-BEC4-26705069C951}" dt="2025-03-30T12:43:06.066" v="1234" actId="478"/>
          <ac:spMkLst>
            <pc:docMk/>
            <pc:sldMk cId="0" sldId="259"/>
            <ac:spMk id="8" creationId="{00000000-0000-0000-0000-000000000000}"/>
          </ac:spMkLst>
        </pc:spChg>
        <pc:grpChg chg="del">
          <ac:chgData name="Ankit Garg" userId="ff6eb841-a901-42b2-bbfd-5934b766208b" providerId="ADAL" clId="{FCF5C639-34CC-4DBC-BEC4-26705069C951}" dt="2025-03-30T12:43:06.066" v="1234" actId="478"/>
          <ac:grpSpMkLst>
            <pc:docMk/>
            <pc:sldMk cId="0" sldId="259"/>
            <ac:grpSpMk id="6" creationId="{00000000-0000-0000-0000-000000000000}"/>
          </ac:grpSpMkLst>
        </pc:grpChg>
      </pc:sldChg>
      <pc:sldChg chg="addSp delSp modSp add mod setBg modAnim">
        <pc:chgData name="Ankit Garg" userId="ff6eb841-a901-42b2-bbfd-5934b766208b" providerId="ADAL" clId="{FCF5C639-34CC-4DBC-BEC4-26705069C951}" dt="2025-03-30T13:00:00.122" v="1360"/>
        <pc:sldMkLst>
          <pc:docMk/>
          <pc:sldMk cId="0" sldId="260"/>
        </pc:sldMkLst>
        <pc:spChg chg="mod">
          <ac:chgData name="Ankit Garg" userId="ff6eb841-a901-42b2-bbfd-5934b766208b" providerId="ADAL" clId="{FCF5C639-34CC-4DBC-BEC4-26705069C951}" dt="2025-03-30T12:05:20.144" v="746" actId="20577"/>
          <ac:spMkLst>
            <pc:docMk/>
            <pc:sldMk cId="0" sldId="260"/>
            <ac:spMk id="9" creationId="{00000000-0000-0000-0000-000000000000}"/>
          </ac:spMkLst>
        </pc:spChg>
        <pc:spChg chg="mod">
          <ac:chgData name="Ankit Garg" userId="ff6eb841-a901-42b2-bbfd-5934b766208b" providerId="ADAL" clId="{FCF5C639-34CC-4DBC-BEC4-26705069C951}" dt="2025-03-30T12:45:20.021" v="1273" actId="1076"/>
          <ac:spMkLst>
            <pc:docMk/>
            <pc:sldMk cId="0" sldId="260"/>
            <ac:spMk id="10" creationId="{00000000-0000-0000-0000-000000000000}"/>
          </ac:spMkLst>
        </pc:spChg>
        <pc:spChg chg="del mod topLvl">
          <ac:chgData name="Ankit Garg" userId="ff6eb841-a901-42b2-bbfd-5934b766208b" providerId="ADAL" clId="{FCF5C639-34CC-4DBC-BEC4-26705069C951}" dt="2025-03-30T12:44:45.213" v="1248" actId="478"/>
          <ac:spMkLst>
            <pc:docMk/>
            <pc:sldMk cId="0" sldId="260"/>
            <ac:spMk id="12" creationId="{00000000-0000-0000-0000-000000000000}"/>
          </ac:spMkLst>
        </pc:spChg>
        <pc:spChg chg="topLvl">
          <ac:chgData name="Ankit Garg" userId="ff6eb841-a901-42b2-bbfd-5934b766208b" providerId="ADAL" clId="{FCF5C639-34CC-4DBC-BEC4-26705069C951}" dt="2025-03-30T12:44:45.213" v="1248" actId="478"/>
          <ac:spMkLst>
            <pc:docMk/>
            <pc:sldMk cId="0" sldId="260"/>
            <ac:spMk id="13" creationId="{00000000-0000-0000-0000-000000000000}"/>
          </ac:spMkLst>
        </pc:spChg>
        <pc:spChg chg="add del">
          <ac:chgData name="Ankit Garg" userId="ff6eb841-a901-42b2-bbfd-5934b766208b" providerId="ADAL" clId="{FCF5C639-34CC-4DBC-BEC4-26705069C951}" dt="2025-03-30T12:04:04.782" v="722" actId="22"/>
          <ac:spMkLst>
            <pc:docMk/>
            <pc:sldMk cId="0" sldId="260"/>
            <ac:spMk id="15" creationId="{7A54ACF8-BB16-9993-CF77-85C2A584ADED}"/>
          </ac:spMkLst>
        </pc:spChg>
        <pc:spChg chg="add del">
          <ac:chgData name="Ankit Garg" userId="ff6eb841-a901-42b2-bbfd-5934b766208b" providerId="ADAL" clId="{FCF5C639-34CC-4DBC-BEC4-26705069C951}" dt="2025-03-30T12:04:13.128" v="724" actId="22"/>
          <ac:spMkLst>
            <pc:docMk/>
            <pc:sldMk cId="0" sldId="260"/>
            <ac:spMk id="17" creationId="{5D327F94-5FFC-8187-418A-ACB25C91D00A}"/>
          </ac:spMkLst>
        </pc:spChg>
        <pc:spChg chg="add mod">
          <ac:chgData name="Ankit Garg" userId="ff6eb841-a901-42b2-bbfd-5934b766208b" providerId="ADAL" clId="{FCF5C639-34CC-4DBC-BEC4-26705069C951}" dt="2025-03-30T12:45:36.421" v="1274" actId="1076"/>
          <ac:spMkLst>
            <pc:docMk/>
            <pc:sldMk cId="0" sldId="260"/>
            <ac:spMk id="19" creationId="{4E2677F8-B6D6-9B65-B663-ED054E3CFD4E}"/>
          </ac:spMkLst>
        </pc:spChg>
        <pc:spChg chg="add mod">
          <ac:chgData name="Ankit Garg" userId="ff6eb841-a901-42b2-bbfd-5934b766208b" providerId="ADAL" clId="{FCF5C639-34CC-4DBC-BEC4-26705069C951}" dt="2025-03-30T12:45:47.581" v="1275" actId="1076"/>
          <ac:spMkLst>
            <pc:docMk/>
            <pc:sldMk cId="0" sldId="260"/>
            <ac:spMk id="21" creationId="{9D1CB8DD-BA4F-1BCD-71AD-0CC325D4D381}"/>
          </ac:spMkLst>
        </pc:spChg>
        <pc:grpChg chg="del">
          <ac:chgData name="Ankit Garg" userId="ff6eb841-a901-42b2-bbfd-5934b766208b" providerId="ADAL" clId="{FCF5C639-34CC-4DBC-BEC4-26705069C951}" dt="2025-03-30T12:44:45.213" v="1248" actId="478"/>
          <ac:grpSpMkLst>
            <pc:docMk/>
            <pc:sldMk cId="0" sldId="260"/>
            <ac:grpSpMk id="11" creationId="{00000000-0000-0000-0000-000000000000}"/>
          </ac:grpSpMkLst>
        </pc:grpChg>
        <pc:cxnChg chg="add mod">
          <ac:chgData name="Ankit Garg" userId="ff6eb841-a901-42b2-bbfd-5934b766208b" providerId="ADAL" clId="{FCF5C639-34CC-4DBC-BEC4-26705069C951}" dt="2025-03-30T12:45:36.421" v="1274" actId="1076"/>
          <ac:cxnSpMkLst>
            <pc:docMk/>
            <pc:sldMk cId="0" sldId="260"/>
            <ac:cxnSpMk id="18" creationId="{A5176183-C22A-81B3-A13E-DFCEE10BD88F}"/>
          </ac:cxnSpMkLst>
        </pc:cxnChg>
        <pc:cxnChg chg="add mod">
          <ac:chgData name="Ankit Garg" userId="ff6eb841-a901-42b2-bbfd-5934b766208b" providerId="ADAL" clId="{FCF5C639-34CC-4DBC-BEC4-26705069C951}" dt="2025-03-30T12:45:47.581" v="1275" actId="1076"/>
          <ac:cxnSpMkLst>
            <pc:docMk/>
            <pc:sldMk cId="0" sldId="260"/>
            <ac:cxnSpMk id="20" creationId="{B9071D80-1C2C-B45D-C2A6-8076460BD334}"/>
          </ac:cxnSpMkLst>
        </pc:cxnChg>
      </pc:sldChg>
      <pc:sldChg chg="addSp delSp modSp add mod setBg modAnim">
        <pc:chgData name="Ankit Garg" userId="ff6eb841-a901-42b2-bbfd-5934b766208b" providerId="ADAL" clId="{FCF5C639-34CC-4DBC-BEC4-26705069C951}" dt="2025-03-30T13:00:00.122" v="1360"/>
        <pc:sldMkLst>
          <pc:docMk/>
          <pc:sldMk cId="0" sldId="261"/>
        </pc:sldMkLst>
        <pc:spChg chg="mod">
          <ac:chgData name="Ankit Garg" userId="ff6eb841-a901-42b2-bbfd-5934b766208b" providerId="ADAL" clId="{FCF5C639-34CC-4DBC-BEC4-26705069C951}" dt="2025-03-30T12:50:13.163" v="1326"/>
          <ac:spMkLst>
            <pc:docMk/>
            <pc:sldMk cId="0" sldId="261"/>
            <ac:spMk id="10" creationId="{00000000-0000-0000-0000-000000000000}"/>
          </ac:spMkLst>
        </pc:spChg>
        <pc:spChg chg="del mod topLvl">
          <ac:chgData name="Ankit Garg" userId="ff6eb841-a901-42b2-bbfd-5934b766208b" providerId="ADAL" clId="{FCF5C639-34CC-4DBC-BEC4-26705069C951}" dt="2025-03-30T12:48:35.736" v="1284" actId="478"/>
          <ac:spMkLst>
            <pc:docMk/>
            <pc:sldMk cId="0" sldId="261"/>
            <ac:spMk id="12" creationId="{00000000-0000-0000-0000-000000000000}"/>
          </ac:spMkLst>
        </pc:spChg>
        <pc:spChg chg="topLvl">
          <ac:chgData name="Ankit Garg" userId="ff6eb841-a901-42b2-bbfd-5934b766208b" providerId="ADAL" clId="{FCF5C639-34CC-4DBC-BEC4-26705069C951}" dt="2025-03-30T12:48:35.736" v="1284" actId="478"/>
          <ac:spMkLst>
            <pc:docMk/>
            <pc:sldMk cId="0" sldId="261"/>
            <ac:spMk id="13" creationId="{00000000-0000-0000-0000-000000000000}"/>
          </ac:spMkLst>
        </pc:spChg>
        <pc:spChg chg="del mod">
          <ac:chgData name="Ankit Garg" userId="ff6eb841-a901-42b2-bbfd-5934b766208b" providerId="ADAL" clId="{FCF5C639-34CC-4DBC-BEC4-26705069C951}" dt="2025-03-30T12:48:59.212" v="1287"/>
          <ac:spMkLst>
            <pc:docMk/>
            <pc:sldMk cId="0" sldId="261"/>
            <ac:spMk id="14" creationId="{00000000-0000-0000-0000-000000000000}"/>
          </ac:spMkLst>
        </pc:spChg>
        <pc:spChg chg="add mod">
          <ac:chgData name="Ankit Garg" userId="ff6eb841-a901-42b2-bbfd-5934b766208b" providerId="ADAL" clId="{FCF5C639-34CC-4DBC-BEC4-26705069C951}" dt="2025-03-30T12:49:40.871" v="1320" actId="1076"/>
          <ac:spMkLst>
            <pc:docMk/>
            <pc:sldMk cId="0" sldId="261"/>
            <ac:spMk id="16" creationId="{4680FCE9-D36A-6B3D-5EFB-7F5AEFE69000}"/>
          </ac:spMkLst>
        </pc:spChg>
        <pc:spChg chg="add mod">
          <ac:chgData name="Ankit Garg" userId="ff6eb841-a901-42b2-bbfd-5934b766208b" providerId="ADAL" clId="{FCF5C639-34CC-4DBC-BEC4-26705069C951}" dt="2025-03-30T12:50:23.357" v="1327" actId="1076"/>
          <ac:spMkLst>
            <pc:docMk/>
            <pc:sldMk cId="0" sldId="261"/>
            <ac:spMk id="20" creationId="{6AF9BFF4-2D9D-2B93-FCA2-60A0B9678242}"/>
          </ac:spMkLst>
        </pc:spChg>
        <pc:grpChg chg="del">
          <ac:chgData name="Ankit Garg" userId="ff6eb841-a901-42b2-bbfd-5934b766208b" providerId="ADAL" clId="{FCF5C639-34CC-4DBC-BEC4-26705069C951}" dt="2025-03-30T12:48:35.736" v="1284" actId="478"/>
          <ac:grpSpMkLst>
            <pc:docMk/>
            <pc:sldMk cId="0" sldId="261"/>
            <ac:grpSpMk id="11" creationId="{00000000-0000-0000-0000-000000000000}"/>
          </ac:grpSpMkLst>
        </pc:grpChg>
        <pc:cxnChg chg="add mod">
          <ac:chgData name="Ankit Garg" userId="ff6eb841-a901-42b2-bbfd-5934b766208b" providerId="ADAL" clId="{FCF5C639-34CC-4DBC-BEC4-26705069C951}" dt="2025-03-30T12:49:40.871" v="1320" actId="1076"/>
          <ac:cxnSpMkLst>
            <pc:docMk/>
            <pc:sldMk cId="0" sldId="261"/>
            <ac:cxnSpMk id="15" creationId="{E93D3660-CE17-E04D-24D7-A9E36AF2898F}"/>
          </ac:cxnSpMkLst>
        </pc:cxnChg>
        <pc:cxnChg chg="add mod">
          <ac:chgData name="Ankit Garg" userId="ff6eb841-a901-42b2-bbfd-5934b766208b" providerId="ADAL" clId="{FCF5C639-34CC-4DBC-BEC4-26705069C951}" dt="2025-03-30T12:50:23.357" v="1327" actId="1076"/>
          <ac:cxnSpMkLst>
            <pc:docMk/>
            <pc:sldMk cId="0" sldId="261"/>
            <ac:cxnSpMk id="19" creationId="{9AFC2803-D202-2CE6-2C8E-504FF8F9AA3A}"/>
          </ac:cxnSpMkLst>
        </pc:cxnChg>
      </pc:sldChg>
      <pc:sldChg chg="addSp delSp modSp add mod setBg modAnim">
        <pc:chgData name="Ankit Garg" userId="ff6eb841-a901-42b2-bbfd-5934b766208b" providerId="ADAL" clId="{FCF5C639-34CC-4DBC-BEC4-26705069C951}" dt="2025-03-30T13:00:00.122" v="1360"/>
        <pc:sldMkLst>
          <pc:docMk/>
          <pc:sldMk cId="0" sldId="262"/>
        </pc:sldMkLst>
        <pc:spChg chg="mod">
          <ac:chgData name="Ankit Garg" userId="ff6eb841-a901-42b2-bbfd-5934b766208b" providerId="ADAL" clId="{FCF5C639-34CC-4DBC-BEC4-26705069C951}" dt="2025-03-30T12:26:05.143" v="1104"/>
          <ac:spMkLst>
            <pc:docMk/>
            <pc:sldMk cId="0" sldId="262"/>
            <ac:spMk id="10" creationId="{00000000-0000-0000-0000-000000000000}"/>
          </ac:spMkLst>
        </pc:spChg>
        <pc:spChg chg="del topLvl">
          <ac:chgData name="Ankit Garg" userId="ff6eb841-a901-42b2-bbfd-5934b766208b" providerId="ADAL" clId="{FCF5C639-34CC-4DBC-BEC4-26705069C951}" dt="2025-03-30T12:25:25.420" v="1092" actId="478"/>
          <ac:spMkLst>
            <pc:docMk/>
            <pc:sldMk cId="0" sldId="262"/>
            <ac:spMk id="12" creationId="{00000000-0000-0000-0000-000000000000}"/>
          </ac:spMkLst>
        </pc:spChg>
        <pc:spChg chg="mod topLvl">
          <ac:chgData name="Ankit Garg" userId="ff6eb841-a901-42b2-bbfd-5934b766208b" providerId="ADAL" clId="{FCF5C639-34CC-4DBC-BEC4-26705069C951}" dt="2025-03-30T12:25:25.420" v="1092" actId="478"/>
          <ac:spMkLst>
            <pc:docMk/>
            <pc:sldMk cId="0" sldId="262"/>
            <ac:spMk id="13" creationId="{00000000-0000-0000-0000-000000000000}"/>
          </ac:spMkLst>
        </pc:spChg>
        <pc:spChg chg="add del">
          <ac:chgData name="Ankit Garg" userId="ff6eb841-a901-42b2-bbfd-5934b766208b" providerId="ADAL" clId="{FCF5C639-34CC-4DBC-BEC4-26705069C951}" dt="2025-03-30T12:25:09.343" v="1089" actId="22"/>
          <ac:spMkLst>
            <pc:docMk/>
            <pc:sldMk cId="0" sldId="262"/>
            <ac:spMk id="15" creationId="{BF2D3ECC-27DD-4982-205D-A47144C4DB52}"/>
          </ac:spMkLst>
        </pc:spChg>
        <pc:grpChg chg="del">
          <ac:chgData name="Ankit Garg" userId="ff6eb841-a901-42b2-bbfd-5934b766208b" providerId="ADAL" clId="{FCF5C639-34CC-4DBC-BEC4-26705069C951}" dt="2025-03-30T12:25:25.420" v="1092" actId="478"/>
          <ac:grpSpMkLst>
            <pc:docMk/>
            <pc:sldMk cId="0" sldId="262"/>
            <ac:grpSpMk id="11" creationId="{00000000-0000-0000-0000-000000000000}"/>
          </ac:grpSpMkLst>
        </pc:grpChg>
      </pc:sldChg>
      <pc:sldChg chg="delSp modSp add mod setBg modAnim modNotesTx">
        <pc:chgData name="Ankit Garg" userId="ff6eb841-a901-42b2-bbfd-5934b766208b" providerId="ADAL" clId="{FCF5C639-34CC-4DBC-BEC4-26705069C951}" dt="2025-03-31T10:22:14.400" v="1383" actId="20577"/>
        <pc:sldMkLst>
          <pc:docMk/>
          <pc:sldMk cId="0" sldId="263"/>
        </pc:sldMkLst>
        <pc:spChg chg="mod">
          <ac:chgData name="Ankit Garg" userId="ff6eb841-a901-42b2-bbfd-5934b766208b" providerId="ADAL" clId="{FCF5C639-34CC-4DBC-BEC4-26705069C951}" dt="2025-03-30T12:27:49.580" v="1126" actId="20577"/>
          <ac:spMkLst>
            <pc:docMk/>
            <pc:sldMk cId="0" sldId="263"/>
            <ac:spMk id="10" creationId="{00000000-0000-0000-0000-000000000000}"/>
          </ac:spMkLst>
        </pc:spChg>
        <pc:spChg chg="mod">
          <ac:chgData name="Ankit Garg" userId="ff6eb841-a901-42b2-bbfd-5934b766208b" providerId="ADAL" clId="{FCF5C639-34CC-4DBC-BEC4-26705069C951}" dt="2025-03-30T12:27:05.793" v="1115" actId="20577"/>
          <ac:spMkLst>
            <pc:docMk/>
            <pc:sldMk cId="0" sldId="263"/>
            <ac:spMk id="13" creationId="{00000000-0000-0000-0000-000000000000}"/>
          </ac:spMkLst>
        </pc:spChg>
        <pc:grpChg chg="del">
          <ac:chgData name="Ankit Garg" userId="ff6eb841-a901-42b2-bbfd-5934b766208b" providerId="ADAL" clId="{FCF5C639-34CC-4DBC-BEC4-26705069C951}" dt="2025-03-30T12:27:15.104" v="1116" actId="478"/>
          <ac:grpSpMkLst>
            <pc:docMk/>
            <pc:sldMk cId="0" sldId="263"/>
            <ac:grpSpMk id="11" creationId="{00000000-0000-0000-0000-000000000000}"/>
          </ac:grpSpMkLst>
        </pc:grpChg>
      </pc:sldChg>
      <pc:sldChg chg="modSp setBg modAnim">
        <pc:chgData name="Ankit Garg" userId="ff6eb841-a901-42b2-bbfd-5934b766208b" providerId="ADAL" clId="{FCF5C639-34CC-4DBC-BEC4-26705069C951}" dt="2025-03-30T13:02:34.301" v="1367"/>
        <pc:sldMkLst>
          <pc:docMk/>
          <pc:sldMk cId="0" sldId="266"/>
        </pc:sldMkLst>
        <pc:spChg chg="mod">
          <ac:chgData name="Ankit Garg" userId="ff6eb841-a901-42b2-bbfd-5934b766208b" providerId="ADAL" clId="{FCF5C639-34CC-4DBC-BEC4-26705069C951}" dt="2025-03-30T13:02:23.259" v="1366" actId="20577"/>
          <ac:spMkLst>
            <pc:docMk/>
            <pc:sldMk cId="0" sldId="266"/>
            <ac:spMk id="13" creationId="{00000000-0000-0000-0000-000000000000}"/>
          </ac:spMkLst>
        </pc:spChg>
      </pc:sldChg>
      <pc:sldChg chg="setBg">
        <pc:chgData name="Ankit Garg" userId="ff6eb841-a901-42b2-bbfd-5934b766208b" providerId="ADAL" clId="{FCF5C639-34CC-4DBC-BEC4-26705069C951}" dt="2025-03-30T13:00:00.122" v="1360"/>
        <pc:sldMkLst>
          <pc:docMk/>
          <pc:sldMk cId="0" sldId="267"/>
        </pc:sldMkLst>
      </pc:sldChg>
      <pc:sldChg chg="setBg">
        <pc:chgData name="Ankit Garg" userId="ff6eb841-a901-42b2-bbfd-5934b766208b" providerId="ADAL" clId="{FCF5C639-34CC-4DBC-BEC4-26705069C951}" dt="2025-03-30T13:00:00.122" v="1360"/>
        <pc:sldMkLst>
          <pc:docMk/>
          <pc:sldMk cId="0" sldId="268"/>
        </pc:sldMkLst>
      </pc:sldChg>
      <pc:sldChg chg="modSp mod setBg">
        <pc:chgData name="Ankit Garg" userId="ff6eb841-a901-42b2-bbfd-5934b766208b" providerId="ADAL" clId="{FCF5C639-34CC-4DBC-BEC4-26705069C951}" dt="2025-03-30T13:00:00.122" v="1360"/>
        <pc:sldMkLst>
          <pc:docMk/>
          <pc:sldMk cId="0" sldId="269"/>
        </pc:sldMkLst>
        <pc:spChg chg="mod">
          <ac:chgData name="Ankit Garg" userId="ff6eb841-a901-42b2-bbfd-5934b766208b" providerId="ADAL" clId="{FCF5C639-34CC-4DBC-BEC4-26705069C951}" dt="2025-03-28T09:57:03.588" v="27" actId="20577"/>
          <ac:spMkLst>
            <pc:docMk/>
            <pc:sldMk cId="0" sldId="269"/>
            <ac:spMk id="5" creationId="{00000000-0000-0000-0000-000000000000}"/>
          </ac:spMkLst>
        </pc:spChg>
        <pc:spChg chg="mod">
          <ac:chgData name="Ankit Garg" userId="ff6eb841-a901-42b2-bbfd-5934b766208b" providerId="ADAL" clId="{FCF5C639-34CC-4DBC-BEC4-26705069C951}" dt="2025-03-28T10:31:05.070" v="549" actId="207"/>
          <ac:spMkLst>
            <pc:docMk/>
            <pc:sldMk cId="0" sldId="269"/>
            <ac:spMk id="6" creationId="{00000000-0000-0000-0000-000000000000}"/>
          </ac:spMkLst>
        </pc:spChg>
      </pc:sldChg>
      <pc:sldChg chg="setBg">
        <pc:chgData name="Ankit Garg" userId="ff6eb841-a901-42b2-bbfd-5934b766208b" providerId="ADAL" clId="{FCF5C639-34CC-4DBC-BEC4-26705069C951}" dt="2025-03-30T13:00:00.122" v="1360"/>
        <pc:sldMkLst>
          <pc:docMk/>
          <pc:sldMk cId="0" sldId="270"/>
        </pc:sldMkLst>
      </pc:sldChg>
      <pc:sldChg chg="modSp mod setBg">
        <pc:chgData name="Ankit Garg" userId="ff6eb841-a901-42b2-bbfd-5934b766208b" providerId="ADAL" clId="{FCF5C639-34CC-4DBC-BEC4-26705069C951}" dt="2025-03-30T13:00:00.122" v="1360"/>
        <pc:sldMkLst>
          <pc:docMk/>
          <pc:sldMk cId="0" sldId="271"/>
        </pc:sldMkLst>
        <pc:spChg chg="mod">
          <ac:chgData name="Ankit Garg" userId="ff6eb841-a901-42b2-bbfd-5934b766208b" providerId="ADAL" clId="{FCF5C639-34CC-4DBC-BEC4-26705069C951}" dt="2025-03-28T10:31:13.680" v="550" actId="207"/>
          <ac:spMkLst>
            <pc:docMk/>
            <pc:sldMk cId="0" sldId="271"/>
            <ac:spMk id="7" creationId="{00000000-0000-0000-0000-000000000000}"/>
          </ac:spMkLst>
        </pc:spChg>
      </pc:sldChg>
      <pc:sldChg chg="setBg modNotesTx">
        <pc:chgData name="Ankit Garg" userId="ff6eb841-a901-42b2-bbfd-5934b766208b" providerId="ADAL" clId="{FCF5C639-34CC-4DBC-BEC4-26705069C951}" dt="2025-03-31T10:21:44.749" v="1376" actId="20577"/>
        <pc:sldMkLst>
          <pc:docMk/>
          <pc:sldMk cId="0" sldId="272"/>
        </pc:sldMkLst>
      </pc:sldChg>
      <pc:sldChg chg="setBg">
        <pc:chgData name="Ankit Garg" userId="ff6eb841-a901-42b2-bbfd-5934b766208b" providerId="ADAL" clId="{FCF5C639-34CC-4DBC-BEC4-26705069C951}" dt="2025-03-30T13:00:00.122" v="1360"/>
        <pc:sldMkLst>
          <pc:docMk/>
          <pc:sldMk cId="0" sldId="273"/>
        </pc:sldMkLst>
      </pc:sldChg>
      <pc:sldChg chg="modSp del">
        <pc:chgData name="Ankit Garg" userId="ff6eb841-a901-42b2-bbfd-5934b766208b" providerId="ADAL" clId="{FCF5C639-34CC-4DBC-BEC4-26705069C951}" dt="2025-03-30T08:12:15.721" v="595" actId="47"/>
        <pc:sldMkLst>
          <pc:docMk/>
          <pc:sldMk cId="0" sldId="274"/>
        </pc:sldMkLst>
      </pc:sldChg>
      <pc:sldChg chg="addSp delSp modSp mod ord setBg">
        <pc:chgData name="Ankit Garg" userId="ff6eb841-a901-42b2-bbfd-5934b766208b" providerId="ADAL" clId="{FCF5C639-34CC-4DBC-BEC4-26705069C951}" dt="2025-03-30T13:00:00.122" v="1360"/>
        <pc:sldMkLst>
          <pc:docMk/>
          <pc:sldMk cId="0" sldId="275"/>
        </pc:sldMkLst>
        <pc:spChg chg="mod">
          <ac:chgData name="Ankit Garg" userId="ff6eb841-a901-42b2-bbfd-5934b766208b" providerId="ADAL" clId="{FCF5C639-34CC-4DBC-BEC4-26705069C951}" dt="2025-03-30T12:00:20.414" v="706" actId="20577"/>
          <ac:spMkLst>
            <pc:docMk/>
            <pc:sldMk cId="0" sldId="275"/>
            <ac:spMk id="7" creationId="{00000000-0000-0000-0000-000000000000}"/>
          </ac:spMkLst>
        </pc:spChg>
        <pc:spChg chg="mod">
          <ac:chgData name="Ankit Garg" userId="ff6eb841-a901-42b2-bbfd-5934b766208b" providerId="ADAL" clId="{FCF5C639-34CC-4DBC-BEC4-26705069C951}" dt="2025-03-28T09:58:14.842" v="59" actId="20577"/>
          <ac:spMkLst>
            <pc:docMk/>
            <pc:sldMk cId="0" sldId="275"/>
            <ac:spMk id="9" creationId="{00000000-0000-0000-0000-000000000000}"/>
          </ac:spMkLst>
        </pc:spChg>
        <pc:spChg chg="add del">
          <ac:chgData name="Ankit Garg" userId="ff6eb841-a901-42b2-bbfd-5934b766208b" providerId="ADAL" clId="{FCF5C639-34CC-4DBC-BEC4-26705069C951}" dt="2025-03-30T08:11:22.210" v="593" actId="22"/>
          <ac:spMkLst>
            <pc:docMk/>
            <pc:sldMk cId="0" sldId="275"/>
            <ac:spMk id="11" creationId="{56DDC04D-DDAD-E756-DB0A-6B74CBAA18BC}"/>
          </ac:spMkLst>
        </pc:spChg>
      </pc:sldChg>
      <pc:sldChg chg="setBg">
        <pc:chgData name="Ankit Garg" userId="ff6eb841-a901-42b2-bbfd-5934b766208b" providerId="ADAL" clId="{FCF5C639-34CC-4DBC-BEC4-26705069C951}" dt="2025-03-30T13:00:00.122" v="1360"/>
        <pc:sldMkLst>
          <pc:docMk/>
          <pc:sldMk cId="0" sldId="276"/>
        </pc:sldMkLst>
      </pc:sldChg>
      <pc:sldChg chg="setBg">
        <pc:chgData name="Ankit Garg" userId="ff6eb841-a901-42b2-bbfd-5934b766208b" providerId="ADAL" clId="{FCF5C639-34CC-4DBC-BEC4-26705069C951}" dt="2025-03-30T13:00:00.122" v="1360"/>
        <pc:sldMkLst>
          <pc:docMk/>
          <pc:sldMk cId="0" sldId="277"/>
        </pc:sldMkLst>
      </pc:sldChg>
      <pc:sldChg chg="modSp mod setBg">
        <pc:chgData name="Ankit Garg" userId="ff6eb841-a901-42b2-bbfd-5934b766208b" providerId="ADAL" clId="{FCF5C639-34CC-4DBC-BEC4-26705069C951}" dt="2025-03-30T13:00:00.122" v="1360"/>
        <pc:sldMkLst>
          <pc:docMk/>
          <pc:sldMk cId="0" sldId="278"/>
        </pc:sldMkLst>
        <pc:spChg chg="mod">
          <ac:chgData name="Ankit Garg" userId="ff6eb841-a901-42b2-bbfd-5934b766208b" providerId="ADAL" clId="{FCF5C639-34CC-4DBC-BEC4-26705069C951}" dt="2025-03-28T10:17:07.934" v="119" actId="20577"/>
          <ac:spMkLst>
            <pc:docMk/>
            <pc:sldMk cId="0" sldId="278"/>
            <ac:spMk id="6" creationId="{00000000-0000-0000-0000-000000000000}"/>
          </ac:spMkLst>
        </pc:spChg>
      </pc:sldChg>
      <pc:sldChg chg="setBg">
        <pc:chgData name="Ankit Garg" userId="ff6eb841-a901-42b2-bbfd-5934b766208b" providerId="ADAL" clId="{FCF5C639-34CC-4DBC-BEC4-26705069C951}" dt="2025-03-30T13:00:00.122" v="1360"/>
        <pc:sldMkLst>
          <pc:docMk/>
          <pc:sldMk cId="0" sldId="279"/>
        </pc:sldMkLst>
      </pc:sldChg>
      <pc:sldChg chg="setBg">
        <pc:chgData name="Ankit Garg" userId="ff6eb841-a901-42b2-bbfd-5934b766208b" providerId="ADAL" clId="{FCF5C639-34CC-4DBC-BEC4-26705069C951}" dt="2025-03-30T13:00:09.252" v="1361"/>
        <pc:sldMkLst>
          <pc:docMk/>
          <pc:sldMk cId="0" sldId="280"/>
        </pc:sldMkLst>
      </pc:sldChg>
      <pc:sldChg chg="setBg">
        <pc:chgData name="Ankit Garg" userId="ff6eb841-a901-42b2-bbfd-5934b766208b" providerId="ADAL" clId="{FCF5C639-34CC-4DBC-BEC4-26705069C951}" dt="2025-03-30T13:00:14.248" v="1362"/>
        <pc:sldMkLst>
          <pc:docMk/>
          <pc:sldMk cId="0" sldId="281"/>
        </pc:sldMkLst>
      </pc:sldChg>
      <pc:sldChg chg="setBg">
        <pc:chgData name="Ankit Garg" userId="ff6eb841-a901-42b2-bbfd-5934b766208b" providerId="ADAL" clId="{FCF5C639-34CC-4DBC-BEC4-26705069C951}" dt="2025-03-30T13:00:18.504" v="1363"/>
        <pc:sldMkLst>
          <pc:docMk/>
          <pc:sldMk cId="0" sldId="282"/>
        </pc:sldMkLst>
      </pc:sldChg>
      <pc:sldChg chg="modSp setBg">
        <pc:chgData name="Ankit Garg" userId="ff6eb841-a901-42b2-bbfd-5934b766208b" providerId="ADAL" clId="{FCF5C639-34CC-4DBC-BEC4-26705069C951}" dt="2025-03-30T13:00:26.977" v="1365"/>
        <pc:sldMkLst>
          <pc:docMk/>
          <pc:sldMk cId="0" sldId="283"/>
        </pc:sldMkLst>
        <pc:spChg chg="mod">
          <ac:chgData name="Ankit Garg" userId="ff6eb841-a901-42b2-bbfd-5934b766208b" providerId="ADAL" clId="{FCF5C639-34CC-4DBC-BEC4-26705069C951}" dt="2025-03-28T10:31:37.984" v="552" actId="207"/>
          <ac:spMkLst>
            <pc:docMk/>
            <pc:sldMk cId="0" sldId="283"/>
            <ac:spMk id="9" creationId="{00000000-0000-0000-0000-000000000000}"/>
          </ac:spMkLst>
        </pc:spChg>
      </pc:sldChg>
      <pc:sldChg chg="modSp mod setBg modAnim">
        <pc:chgData name="Ankit Garg" userId="ff6eb841-a901-42b2-bbfd-5934b766208b" providerId="ADAL" clId="{FCF5C639-34CC-4DBC-BEC4-26705069C951}" dt="2025-03-30T13:00:00.122" v="1360"/>
        <pc:sldMkLst>
          <pc:docMk/>
          <pc:sldMk cId="0" sldId="285"/>
        </pc:sldMkLst>
        <pc:spChg chg="mod">
          <ac:chgData name="Ankit Garg" userId="ff6eb841-a901-42b2-bbfd-5934b766208b" providerId="ADAL" clId="{FCF5C639-34CC-4DBC-BEC4-26705069C951}" dt="2025-03-28T10:26:33.143" v="407" actId="1076"/>
          <ac:spMkLst>
            <pc:docMk/>
            <pc:sldMk cId="0" sldId="285"/>
            <ac:spMk id="8" creationId="{00000000-0000-0000-0000-000000000000}"/>
          </ac:spMkLst>
        </pc:spChg>
        <pc:spChg chg="mod">
          <ac:chgData name="Ankit Garg" userId="ff6eb841-a901-42b2-bbfd-5934b766208b" providerId="ADAL" clId="{FCF5C639-34CC-4DBC-BEC4-26705069C951}" dt="2025-03-30T12:36:31.931" v="1209" actId="207"/>
          <ac:spMkLst>
            <pc:docMk/>
            <pc:sldMk cId="0" sldId="285"/>
            <ac:spMk id="9" creationId="{00000000-0000-0000-0000-000000000000}"/>
          </ac:spMkLst>
        </pc:spChg>
      </pc:sldChg>
      <pc:sldChg chg="del">
        <pc:chgData name="Ankit Garg" userId="ff6eb841-a901-42b2-bbfd-5934b766208b" providerId="ADAL" clId="{FCF5C639-34CC-4DBC-BEC4-26705069C951}" dt="2025-03-28T10:15:19.026" v="72" actId="47"/>
        <pc:sldMkLst>
          <pc:docMk/>
          <pc:sldMk cId="0" sldId="286"/>
        </pc:sldMkLst>
      </pc:sldChg>
      <pc:sldChg chg="del">
        <pc:chgData name="Ankit Garg" userId="ff6eb841-a901-42b2-bbfd-5934b766208b" providerId="ADAL" clId="{FCF5C639-34CC-4DBC-BEC4-26705069C951}" dt="2025-03-28T10:15:19.026" v="72" actId="47"/>
        <pc:sldMkLst>
          <pc:docMk/>
          <pc:sldMk cId="0" sldId="287"/>
        </pc:sldMkLst>
      </pc:sldChg>
      <pc:sldChg chg="del">
        <pc:chgData name="Ankit Garg" userId="ff6eb841-a901-42b2-bbfd-5934b766208b" providerId="ADAL" clId="{FCF5C639-34CC-4DBC-BEC4-26705069C951}" dt="2025-03-28T10:15:19.026" v="72" actId="47"/>
        <pc:sldMkLst>
          <pc:docMk/>
          <pc:sldMk cId="0" sldId="288"/>
        </pc:sldMkLst>
      </pc:sldChg>
      <pc:sldChg chg="modSp mod setBg modAnim">
        <pc:chgData name="Ankit Garg" userId="ff6eb841-a901-42b2-bbfd-5934b766208b" providerId="ADAL" clId="{FCF5C639-34CC-4DBC-BEC4-26705069C951}" dt="2025-03-30T13:00:00.122" v="1360"/>
        <pc:sldMkLst>
          <pc:docMk/>
          <pc:sldMk cId="0" sldId="289"/>
        </pc:sldMkLst>
        <pc:spChg chg="mod">
          <ac:chgData name="Ankit Garg" userId="ff6eb841-a901-42b2-bbfd-5934b766208b" providerId="ADAL" clId="{FCF5C639-34CC-4DBC-BEC4-26705069C951}" dt="2025-03-28T10:16:13.934" v="110" actId="20577"/>
          <ac:spMkLst>
            <pc:docMk/>
            <pc:sldMk cId="0" sldId="289"/>
            <ac:spMk id="2" creationId="{00000000-0000-0000-0000-000000000000}"/>
          </ac:spMkLst>
        </pc:spChg>
        <pc:spChg chg="mod">
          <ac:chgData name="Ankit Garg" userId="ff6eb841-a901-42b2-bbfd-5934b766208b" providerId="ADAL" clId="{FCF5C639-34CC-4DBC-BEC4-26705069C951}" dt="2025-03-28T10:32:23.934" v="590" actId="20577"/>
          <ac:spMkLst>
            <pc:docMk/>
            <pc:sldMk cId="0" sldId="289"/>
            <ac:spMk id="6" creationId="{00000000-0000-0000-0000-000000000000}"/>
          </ac:spMkLst>
        </pc:spChg>
      </pc:sldChg>
      <pc:sldChg chg="modSp add del mod setBg">
        <pc:chgData name="Ankit Garg" userId="ff6eb841-a901-42b2-bbfd-5934b766208b" providerId="ADAL" clId="{FCF5C639-34CC-4DBC-BEC4-26705069C951}" dt="2025-03-30T13:00:00.122" v="1360"/>
        <pc:sldMkLst>
          <pc:docMk/>
          <pc:sldMk cId="0" sldId="290"/>
        </pc:sldMkLst>
        <pc:spChg chg="mod">
          <ac:chgData name="Ankit Garg" userId="ff6eb841-a901-42b2-bbfd-5934b766208b" providerId="ADAL" clId="{FCF5C639-34CC-4DBC-BEC4-26705069C951}" dt="2025-03-28T10:15:48.488" v="86" actId="20577"/>
          <ac:spMkLst>
            <pc:docMk/>
            <pc:sldMk cId="0" sldId="290"/>
            <ac:spMk id="2" creationId="{00000000-0000-0000-0000-000000000000}"/>
          </ac:spMkLst>
        </pc:spChg>
        <pc:spChg chg="mod">
          <ac:chgData name="Ankit Garg" userId="ff6eb841-a901-42b2-bbfd-5934b766208b" providerId="ADAL" clId="{FCF5C639-34CC-4DBC-BEC4-26705069C951}" dt="2025-03-28T10:32:34.307" v="591" actId="207"/>
          <ac:spMkLst>
            <pc:docMk/>
            <pc:sldMk cId="0" sldId="290"/>
            <ac:spMk id="6" creationId="{00000000-0000-0000-0000-000000000000}"/>
          </ac:spMkLst>
        </pc:spChg>
      </pc:sldChg>
      <pc:sldChg chg="del">
        <pc:chgData name="Ankit Garg" userId="ff6eb841-a901-42b2-bbfd-5934b766208b" providerId="ADAL" clId="{FCF5C639-34CC-4DBC-BEC4-26705069C951}" dt="2025-03-28T10:16:03.146" v="87" actId="47"/>
        <pc:sldMkLst>
          <pc:docMk/>
          <pc:sldMk cId="0" sldId="291"/>
        </pc:sldMkLst>
      </pc:sldChg>
      <pc:sldChg chg="setBg">
        <pc:chgData name="Ankit Garg" userId="ff6eb841-a901-42b2-bbfd-5934b766208b" providerId="ADAL" clId="{FCF5C639-34CC-4DBC-BEC4-26705069C951}" dt="2025-03-30T13:00:00.122" v="1360"/>
        <pc:sldMkLst>
          <pc:docMk/>
          <pc:sldMk cId="0" sldId="292"/>
        </pc:sldMkLst>
      </pc:sldChg>
      <pc:sldChg chg="setBg">
        <pc:chgData name="Ankit Garg" userId="ff6eb841-a901-42b2-bbfd-5934b766208b" providerId="ADAL" clId="{FCF5C639-34CC-4DBC-BEC4-26705069C951}" dt="2025-03-30T13:00:00.122" v="1360"/>
        <pc:sldMkLst>
          <pc:docMk/>
          <pc:sldMk cId="0" sldId="293"/>
        </pc:sldMkLst>
      </pc:sldChg>
      <pc:sldChg chg="del">
        <pc:chgData name="Ankit Garg" userId="ff6eb841-a901-42b2-bbfd-5934b766208b" providerId="ADAL" clId="{FCF5C639-34CC-4DBC-BEC4-26705069C951}" dt="2025-03-28T09:55:47.049" v="0" actId="47"/>
        <pc:sldMkLst>
          <pc:docMk/>
          <pc:sldMk cId="0" sldId="294"/>
        </pc:sldMkLst>
      </pc:sldChg>
      <pc:sldChg chg="del">
        <pc:chgData name="Ankit Garg" userId="ff6eb841-a901-42b2-bbfd-5934b766208b" providerId="ADAL" clId="{FCF5C639-34CC-4DBC-BEC4-26705069C951}" dt="2025-03-28T09:55:56.333" v="1" actId="47"/>
        <pc:sldMkLst>
          <pc:docMk/>
          <pc:sldMk cId="0" sldId="295"/>
        </pc:sldMkLst>
      </pc:sldChg>
      <pc:sldChg chg="modSp mod setBg">
        <pc:chgData name="Ankit Garg" userId="ff6eb841-a901-42b2-bbfd-5934b766208b" providerId="ADAL" clId="{FCF5C639-34CC-4DBC-BEC4-26705069C951}" dt="2025-03-30T13:00:00.122" v="1360"/>
        <pc:sldMkLst>
          <pc:docMk/>
          <pc:sldMk cId="0" sldId="296"/>
        </pc:sldMkLst>
        <pc:spChg chg="mod">
          <ac:chgData name="Ankit Garg" userId="ff6eb841-a901-42b2-bbfd-5934b766208b" providerId="ADAL" clId="{FCF5C639-34CC-4DBC-BEC4-26705069C951}" dt="2025-03-30T12:29:01.477" v="1153" actId="20577"/>
          <ac:spMkLst>
            <pc:docMk/>
            <pc:sldMk cId="0" sldId="296"/>
            <ac:spMk id="6" creationId="{00000000-0000-0000-0000-000000000000}"/>
          </ac:spMkLst>
        </pc:spChg>
      </pc:sldChg>
      <pc:sldChg chg="setBg">
        <pc:chgData name="Ankit Garg" userId="ff6eb841-a901-42b2-bbfd-5934b766208b" providerId="ADAL" clId="{FCF5C639-34CC-4DBC-BEC4-26705069C951}" dt="2025-03-30T13:00:00.122" v="1360"/>
        <pc:sldMkLst>
          <pc:docMk/>
          <pc:sldMk cId="0" sldId="297"/>
        </pc:sldMkLst>
      </pc:sldChg>
      <pc:sldChg chg="del">
        <pc:chgData name="Ankit Garg" userId="ff6eb841-a901-42b2-bbfd-5934b766208b" providerId="ADAL" clId="{FCF5C639-34CC-4DBC-BEC4-26705069C951}" dt="2025-03-28T09:56:09.434" v="17" actId="47"/>
        <pc:sldMkLst>
          <pc:docMk/>
          <pc:sldMk cId="0" sldId="298"/>
        </pc:sldMkLst>
      </pc:sldChg>
      <pc:sldChg chg="del">
        <pc:chgData name="Ankit Garg" userId="ff6eb841-a901-42b2-bbfd-5934b766208b" providerId="ADAL" clId="{FCF5C639-34CC-4DBC-BEC4-26705069C951}" dt="2025-03-28T09:56:12.328" v="18" actId="47"/>
        <pc:sldMkLst>
          <pc:docMk/>
          <pc:sldMk cId="0" sldId="299"/>
        </pc:sldMkLst>
      </pc:sldChg>
      <pc:sldChg chg="setBg">
        <pc:chgData name="Ankit Garg" userId="ff6eb841-a901-42b2-bbfd-5934b766208b" providerId="ADAL" clId="{FCF5C639-34CC-4DBC-BEC4-26705069C951}" dt="2025-03-30T13:00:00.122" v="1360"/>
        <pc:sldMkLst>
          <pc:docMk/>
          <pc:sldMk cId="0" sldId="300"/>
        </pc:sldMkLst>
      </pc:sldChg>
      <pc:sldChg chg="del">
        <pc:chgData name="Ankit Garg" userId="ff6eb841-a901-42b2-bbfd-5934b766208b" providerId="ADAL" clId="{FCF5C639-34CC-4DBC-BEC4-26705069C951}" dt="2025-03-28T09:56:27.666" v="19" actId="47"/>
        <pc:sldMkLst>
          <pc:docMk/>
          <pc:sldMk cId="0" sldId="301"/>
        </pc:sldMkLst>
      </pc:sldChg>
      <pc:sldChg chg="del">
        <pc:chgData name="Ankit Garg" userId="ff6eb841-a901-42b2-bbfd-5934b766208b" providerId="ADAL" clId="{FCF5C639-34CC-4DBC-BEC4-26705069C951}" dt="2025-03-28T09:56:27.666" v="19" actId="47"/>
        <pc:sldMkLst>
          <pc:docMk/>
          <pc:sldMk cId="0" sldId="302"/>
        </pc:sldMkLst>
      </pc:sldChg>
      <pc:sldChg chg="setBg modNotesTx">
        <pc:chgData name="Ankit Garg" userId="ff6eb841-a901-42b2-bbfd-5934b766208b" providerId="ADAL" clId="{FCF5C639-34CC-4DBC-BEC4-26705069C951}" dt="2025-03-31T10:22:26.892" v="1390" actId="20577"/>
        <pc:sldMkLst>
          <pc:docMk/>
          <pc:sldMk cId="2711693126" sldId="303"/>
        </pc:sldMkLst>
      </pc:sldChg>
      <pc:sldChg chg="modSp add del mod">
        <pc:chgData name="Ankit Garg" userId="ff6eb841-a901-42b2-bbfd-5934b766208b" providerId="ADAL" clId="{FCF5C639-34CC-4DBC-BEC4-26705069C951}" dt="2025-03-30T08:15:16.103" v="619" actId="47"/>
        <pc:sldMkLst>
          <pc:docMk/>
          <pc:sldMk cId="3893449885" sldId="347"/>
        </pc:sldMkLst>
      </pc:sldChg>
      <pc:sldChg chg="modSp add del mod">
        <pc:chgData name="Ankit Garg" userId="ff6eb841-a901-42b2-bbfd-5934b766208b" providerId="ADAL" clId="{FCF5C639-34CC-4DBC-BEC4-26705069C951}" dt="2025-03-30T08:17:43.402" v="635" actId="47"/>
        <pc:sldMkLst>
          <pc:docMk/>
          <pc:sldMk cId="1897706424" sldId="348"/>
        </pc:sldMkLst>
      </pc:sldChg>
      <pc:sldChg chg="add del">
        <pc:chgData name="Ankit Garg" userId="ff6eb841-a901-42b2-bbfd-5934b766208b" providerId="ADAL" clId="{FCF5C639-34CC-4DBC-BEC4-26705069C951}" dt="2025-03-30T11:59:36.170" v="674" actId="47"/>
        <pc:sldMkLst>
          <pc:docMk/>
          <pc:sldMk cId="3403768120" sldId="349"/>
        </pc:sldMkLst>
      </pc:sldChg>
      <pc:sldChg chg="modSp add del mod">
        <pc:chgData name="Ankit Garg" userId="ff6eb841-a901-42b2-bbfd-5934b766208b" providerId="ADAL" clId="{FCF5C639-34CC-4DBC-BEC4-26705069C951}" dt="2025-03-30T12:03:44.004" v="720" actId="47"/>
        <pc:sldMkLst>
          <pc:docMk/>
          <pc:sldMk cId="3485710090" sldId="350"/>
        </pc:sldMkLst>
      </pc:sldChg>
      <pc:sldChg chg="add del">
        <pc:chgData name="Ankit Garg" userId="ff6eb841-a901-42b2-bbfd-5934b766208b" providerId="ADAL" clId="{FCF5C639-34CC-4DBC-BEC4-26705069C951}" dt="2025-03-30T12:07:09.389" v="846" actId="47"/>
        <pc:sldMkLst>
          <pc:docMk/>
          <pc:sldMk cId="115006735" sldId="351"/>
        </pc:sldMkLst>
      </pc:sldChg>
      <pc:sldChg chg="add del">
        <pc:chgData name="Ankit Garg" userId="ff6eb841-a901-42b2-bbfd-5934b766208b" providerId="ADAL" clId="{FCF5C639-34CC-4DBC-BEC4-26705069C951}" dt="2025-03-30T12:11:32.241" v="962" actId="47"/>
        <pc:sldMkLst>
          <pc:docMk/>
          <pc:sldMk cId="1815951737" sldId="352"/>
        </pc:sldMkLst>
      </pc:sldChg>
      <pc:sldChg chg="modSp add del mod">
        <pc:chgData name="Ankit Garg" userId="ff6eb841-a901-42b2-bbfd-5934b766208b" providerId="ADAL" clId="{FCF5C639-34CC-4DBC-BEC4-26705069C951}" dt="2025-03-30T12:14:05.735" v="975" actId="47"/>
        <pc:sldMkLst>
          <pc:docMk/>
          <pc:sldMk cId="2145638350" sldId="353"/>
        </pc:sldMkLst>
      </pc:sldChg>
      <pc:sldChg chg="add del">
        <pc:chgData name="Ankit Garg" userId="ff6eb841-a901-42b2-bbfd-5934b766208b" providerId="ADAL" clId="{FCF5C639-34CC-4DBC-BEC4-26705069C951}" dt="2025-03-30T12:16:16.106" v="1021" actId="47"/>
        <pc:sldMkLst>
          <pc:docMk/>
          <pc:sldMk cId="3568198751" sldId="354"/>
        </pc:sldMkLst>
      </pc:sldChg>
      <pc:sldChg chg="modSp add setBg modAnim modNotesTx">
        <pc:chgData name="Ankit Garg" userId="ff6eb841-a901-42b2-bbfd-5934b766208b" providerId="ADAL" clId="{FCF5C639-34CC-4DBC-BEC4-26705069C951}" dt="2025-03-31T10:22:39.731" v="1397" actId="20577"/>
        <pc:sldMkLst>
          <pc:docMk/>
          <pc:sldMk cId="2351604666" sldId="355"/>
        </pc:sldMkLst>
        <pc:spChg chg="mod">
          <ac:chgData name="Ankit Garg" userId="ff6eb841-a901-42b2-bbfd-5934b766208b" providerId="ADAL" clId="{FCF5C639-34CC-4DBC-BEC4-26705069C951}" dt="2025-03-28T10:30:45.496" v="548" actId="255"/>
          <ac:spMkLst>
            <pc:docMk/>
            <pc:sldMk cId="2351604666" sldId="355"/>
            <ac:spMk id="6" creationId="{115C8938-4B81-556D-DB8B-361126E2B45A}"/>
          </ac:spMkLst>
        </pc:spChg>
      </pc:sldChg>
      <pc:sldChg chg="new del">
        <pc:chgData name="Ankit Garg" userId="ff6eb841-a901-42b2-bbfd-5934b766208b" providerId="ADAL" clId="{FCF5C639-34CC-4DBC-BEC4-26705069C951}" dt="2025-03-28T10:19:59.974" v="127" actId="47"/>
        <pc:sldMkLst>
          <pc:docMk/>
          <pc:sldMk cId="4070329503" sldId="355"/>
        </pc:sldMkLst>
      </pc:sldChg>
      <pc:sldChg chg="add del">
        <pc:chgData name="Ankit Garg" userId="ff6eb841-a901-42b2-bbfd-5934b766208b" providerId="ADAL" clId="{FCF5C639-34CC-4DBC-BEC4-26705069C951}" dt="2025-03-30T12:27:28.463" v="1121" actId="47"/>
        <pc:sldMkLst>
          <pc:docMk/>
          <pc:sldMk cId="941133144" sldId="356"/>
        </pc:sldMkLst>
      </pc:sldChg>
      <pc:sldChg chg="add del setBg">
        <pc:chgData name="Ankit Garg" userId="ff6eb841-a901-42b2-bbfd-5934b766208b" providerId="ADAL" clId="{FCF5C639-34CC-4DBC-BEC4-26705069C951}" dt="2025-03-28T10:19:53.094" v="124" actId="47"/>
        <pc:sldMkLst>
          <pc:docMk/>
          <pc:sldMk cId="989931590" sldId="356"/>
        </pc:sldMkLst>
      </pc:sldChg>
      <pc:sldChg chg="add del">
        <pc:chgData name="Ankit Garg" userId="ff6eb841-a901-42b2-bbfd-5934b766208b" providerId="ADAL" clId="{FCF5C639-34CC-4DBC-BEC4-26705069C951}" dt="2025-03-30T12:26:29.663" v="1108" actId="47"/>
        <pc:sldMkLst>
          <pc:docMk/>
          <pc:sldMk cId="1205533168" sldId="356"/>
        </pc:sldMkLst>
      </pc:sldChg>
      <pc:sldChg chg="modSp add mod setBg">
        <pc:chgData name="Ankit Garg" userId="ff6eb841-a901-42b2-bbfd-5934b766208b" providerId="ADAL" clId="{FCF5C639-34CC-4DBC-BEC4-26705069C951}" dt="2025-03-30T12:28:29.936" v="1142" actId="1076"/>
        <pc:sldMkLst>
          <pc:docMk/>
          <pc:sldMk cId="3061139778" sldId="356"/>
        </pc:sldMkLst>
        <pc:spChg chg="mod">
          <ac:chgData name="Ankit Garg" userId="ff6eb841-a901-42b2-bbfd-5934b766208b" providerId="ADAL" clId="{FCF5C639-34CC-4DBC-BEC4-26705069C951}" dt="2025-03-30T12:28:22.677" v="1141" actId="20577"/>
          <ac:spMkLst>
            <pc:docMk/>
            <pc:sldMk cId="3061139778" sldId="356"/>
            <ac:spMk id="2" creationId="{82FD9094-8261-6E2A-07F7-0B825E4B13B8}"/>
          </ac:spMkLst>
        </pc:spChg>
        <pc:spChg chg="mod">
          <ac:chgData name="Ankit Garg" userId="ff6eb841-a901-42b2-bbfd-5934b766208b" providerId="ADAL" clId="{FCF5C639-34CC-4DBC-BEC4-26705069C951}" dt="2025-03-30T12:28:29.936" v="1142" actId="1076"/>
          <ac:spMkLst>
            <pc:docMk/>
            <pc:sldMk cId="3061139778" sldId="356"/>
            <ac:spMk id="3" creationId="{6CED327B-F80E-1200-D72E-0CEB8F3B11D2}"/>
          </ac:spMkLst>
        </pc:spChg>
      </pc:sldChg>
      <pc:sldChg chg="modSp add mod setBg">
        <pc:chgData name="Ankit Garg" userId="ff6eb841-a901-42b2-bbfd-5934b766208b" providerId="ADAL" clId="{FCF5C639-34CC-4DBC-BEC4-26705069C951}" dt="2025-03-30T13:00:00.122" v="1360"/>
        <pc:sldMkLst>
          <pc:docMk/>
          <pc:sldMk cId="3791519056" sldId="357"/>
        </pc:sldMkLst>
        <pc:spChg chg="mod">
          <ac:chgData name="Ankit Garg" userId="ff6eb841-a901-42b2-bbfd-5934b766208b" providerId="ADAL" clId="{FCF5C639-34CC-4DBC-BEC4-26705069C951}" dt="2025-03-30T12:29:21.260" v="1174" actId="20577"/>
          <ac:spMkLst>
            <pc:docMk/>
            <pc:sldMk cId="3791519056" sldId="357"/>
            <ac:spMk id="2" creationId="{C68B2B87-30C9-4D8C-2CE2-B79FB22D8789}"/>
          </ac:spMkLst>
        </pc:spChg>
      </pc:sldChg>
      <pc:sldChg chg="add del">
        <pc:chgData name="Ankit Garg" userId="ff6eb841-a901-42b2-bbfd-5934b766208b" providerId="ADAL" clId="{FCF5C639-34CC-4DBC-BEC4-26705069C951}" dt="2025-03-30T12:50:31.478" v="1328" actId="47"/>
        <pc:sldMkLst>
          <pc:docMk/>
          <pc:sldMk cId="160533544" sldId="358"/>
        </pc:sldMkLst>
      </pc:sldChg>
      <pc:sldChg chg="add del">
        <pc:chgData name="Ankit Garg" userId="ff6eb841-a901-42b2-bbfd-5934b766208b" providerId="ADAL" clId="{FCF5C639-34CC-4DBC-BEC4-26705069C951}" dt="2025-03-30T12:43:50.443" v="1241" actId="47"/>
        <pc:sldMkLst>
          <pc:docMk/>
          <pc:sldMk cId="961993423" sldId="358"/>
        </pc:sldMkLst>
      </pc:sldChg>
      <pc:sldChg chg="add del">
        <pc:chgData name="Ankit Garg" userId="ff6eb841-a901-42b2-bbfd-5934b766208b" providerId="ADAL" clId="{FCF5C639-34CC-4DBC-BEC4-26705069C951}" dt="2025-03-30T12:45:54.082" v="1276" actId="47"/>
        <pc:sldMkLst>
          <pc:docMk/>
          <pc:sldMk cId="1763789567" sldId="358"/>
        </pc:sldMkLst>
      </pc:sldChg>
      <pc:sldChg chg="add del">
        <pc:chgData name="Ankit Garg" userId="ff6eb841-a901-42b2-bbfd-5934b766208b" providerId="ADAL" clId="{FCF5C639-34CC-4DBC-BEC4-26705069C951}" dt="2025-03-30T12:42:00.990" v="1228" actId="47"/>
        <pc:sldMkLst>
          <pc:docMk/>
          <pc:sldMk cId="2065556557" sldId="358"/>
        </pc:sldMkLst>
      </pc:sldChg>
      <pc:sldChg chg="modSp add del mod">
        <pc:chgData name="Ankit Garg" userId="ff6eb841-a901-42b2-bbfd-5934b766208b" providerId="ADAL" clId="{FCF5C639-34CC-4DBC-BEC4-26705069C951}" dt="2025-03-30T12:39:40.975" v="1218" actId="47"/>
        <pc:sldMkLst>
          <pc:docMk/>
          <pc:sldMk cId="2668362287" sldId="358"/>
        </pc:sldMkLst>
        <pc:spChg chg="mod">
          <ac:chgData name="Ankit Garg" userId="ff6eb841-a901-42b2-bbfd-5934b766208b" providerId="ADAL" clId="{FCF5C639-34CC-4DBC-BEC4-26705069C951}" dt="2025-03-30T12:39:18.634" v="1213" actId="1076"/>
          <ac:spMkLst>
            <pc:docMk/>
            <pc:sldMk cId="2668362287" sldId="358"/>
            <ac:spMk id="10" creationId="{96A95C70-0965-B20C-117D-E2C257967B85}"/>
          </ac:spMkLst>
        </pc:spChg>
      </pc:sldChg>
      <pc:sldMasterChg chg="setBg modSldLayout">
        <pc:chgData name="Ankit Garg" userId="ff6eb841-a901-42b2-bbfd-5934b766208b" providerId="ADAL" clId="{FCF5C639-34CC-4DBC-BEC4-26705069C951}" dt="2025-03-30T13:00:00.122" v="1360"/>
        <pc:sldMasterMkLst>
          <pc:docMk/>
          <pc:sldMasterMk cId="0" sldId="2147483648"/>
        </pc:sldMasterMkLst>
        <pc:sldLayoutChg chg="setBg">
          <pc:chgData name="Ankit Garg" userId="ff6eb841-a901-42b2-bbfd-5934b766208b" providerId="ADAL" clId="{FCF5C639-34CC-4DBC-BEC4-26705069C951}" dt="2025-03-30T13:00:00.122" v="1360"/>
          <pc:sldLayoutMkLst>
            <pc:docMk/>
            <pc:sldMasterMk cId="0" sldId="2147483648"/>
            <pc:sldLayoutMk cId="0" sldId="2147483649"/>
          </pc:sldLayoutMkLst>
        </pc:sldLayoutChg>
        <pc:sldLayoutChg chg="setBg">
          <pc:chgData name="Ankit Garg" userId="ff6eb841-a901-42b2-bbfd-5934b766208b" providerId="ADAL" clId="{FCF5C639-34CC-4DBC-BEC4-26705069C951}" dt="2025-03-30T13:00:00.122" v="1360"/>
          <pc:sldLayoutMkLst>
            <pc:docMk/>
            <pc:sldMasterMk cId="0" sldId="2147483648"/>
            <pc:sldLayoutMk cId="0" sldId="2147483650"/>
          </pc:sldLayoutMkLst>
        </pc:sldLayoutChg>
        <pc:sldLayoutChg chg="setBg">
          <pc:chgData name="Ankit Garg" userId="ff6eb841-a901-42b2-bbfd-5934b766208b" providerId="ADAL" clId="{FCF5C639-34CC-4DBC-BEC4-26705069C951}" dt="2025-03-30T13:00:00.122" v="1360"/>
          <pc:sldLayoutMkLst>
            <pc:docMk/>
            <pc:sldMasterMk cId="0" sldId="2147483648"/>
            <pc:sldLayoutMk cId="0" sldId="2147483651"/>
          </pc:sldLayoutMkLst>
        </pc:sldLayoutChg>
        <pc:sldLayoutChg chg="setBg">
          <pc:chgData name="Ankit Garg" userId="ff6eb841-a901-42b2-bbfd-5934b766208b" providerId="ADAL" clId="{FCF5C639-34CC-4DBC-BEC4-26705069C951}" dt="2025-03-30T13:00:00.122" v="1360"/>
          <pc:sldLayoutMkLst>
            <pc:docMk/>
            <pc:sldMasterMk cId="0" sldId="2147483648"/>
            <pc:sldLayoutMk cId="0" sldId="2147483652"/>
          </pc:sldLayoutMkLst>
        </pc:sldLayoutChg>
        <pc:sldLayoutChg chg="setBg">
          <pc:chgData name="Ankit Garg" userId="ff6eb841-a901-42b2-bbfd-5934b766208b" providerId="ADAL" clId="{FCF5C639-34CC-4DBC-BEC4-26705069C951}" dt="2025-03-30T13:00:00.122" v="1360"/>
          <pc:sldLayoutMkLst>
            <pc:docMk/>
            <pc:sldMasterMk cId="0" sldId="2147483648"/>
            <pc:sldLayoutMk cId="0" sldId="2147483653"/>
          </pc:sldLayoutMkLst>
        </pc:sldLayoutChg>
        <pc:sldLayoutChg chg="setBg">
          <pc:chgData name="Ankit Garg" userId="ff6eb841-a901-42b2-bbfd-5934b766208b" providerId="ADAL" clId="{FCF5C639-34CC-4DBC-BEC4-26705069C951}" dt="2025-03-30T13:00:00.122" v="1360"/>
          <pc:sldLayoutMkLst>
            <pc:docMk/>
            <pc:sldMasterMk cId="0" sldId="2147483648"/>
            <pc:sldLayoutMk cId="0" sldId="2147483654"/>
          </pc:sldLayoutMkLst>
        </pc:sldLayoutChg>
        <pc:sldLayoutChg chg="setBg">
          <pc:chgData name="Ankit Garg" userId="ff6eb841-a901-42b2-bbfd-5934b766208b" providerId="ADAL" clId="{FCF5C639-34CC-4DBC-BEC4-26705069C951}" dt="2025-03-30T13:00:00.122" v="1360"/>
          <pc:sldLayoutMkLst>
            <pc:docMk/>
            <pc:sldMasterMk cId="0" sldId="2147483648"/>
            <pc:sldLayoutMk cId="0" sldId="2147483655"/>
          </pc:sldLayoutMkLst>
        </pc:sldLayoutChg>
        <pc:sldLayoutChg chg="setBg">
          <pc:chgData name="Ankit Garg" userId="ff6eb841-a901-42b2-bbfd-5934b766208b" providerId="ADAL" clId="{FCF5C639-34CC-4DBC-BEC4-26705069C951}" dt="2025-03-30T13:00:00.122" v="1360"/>
          <pc:sldLayoutMkLst>
            <pc:docMk/>
            <pc:sldMasterMk cId="0" sldId="2147483648"/>
            <pc:sldLayoutMk cId="0" sldId="2147483656"/>
          </pc:sldLayoutMkLst>
        </pc:sldLayoutChg>
        <pc:sldLayoutChg chg="setBg">
          <pc:chgData name="Ankit Garg" userId="ff6eb841-a901-42b2-bbfd-5934b766208b" providerId="ADAL" clId="{FCF5C639-34CC-4DBC-BEC4-26705069C951}" dt="2025-03-30T13:00:00.122" v="1360"/>
          <pc:sldLayoutMkLst>
            <pc:docMk/>
            <pc:sldMasterMk cId="0" sldId="2147483648"/>
            <pc:sldLayoutMk cId="0" sldId="2147483657"/>
          </pc:sldLayoutMkLst>
        </pc:sldLayoutChg>
        <pc:sldLayoutChg chg="setBg">
          <pc:chgData name="Ankit Garg" userId="ff6eb841-a901-42b2-bbfd-5934b766208b" providerId="ADAL" clId="{FCF5C639-34CC-4DBC-BEC4-26705069C951}" dt="2025-03-30T13:00:00.122" v="1360"/>
          <pc:sldLayoutMkLst>
            <pc:docMk/>
            <pc:sldMasterMk cId="0" sldId="2147483648"/>
            <pc:sldLayoutMk cId="0" sldId="2147483658"/>
          </pc:sldLayoutMkLst>
        </pc:sldLayoutChg>
        <pc:sldLayoutChg chg="setBg">
          <pc:chgData name="Ankit Garg" userId="ff6eb841-a901-42b2-bbfd-5934b766208b" providerId="ADAL" clId="{FCF5C639-34CC-4DBC-BEC4-26705069C951}" dt="2025-03-30T13:00:00.122" v="1360"/>
          <pc:sldLayoutMkLst>
            <pc:docMk/>
            <pc:sldMasterMk cId="0" sldId="2147483648"/>
            <pc:sldLayoutMk cId="0" sldId="2147483659"/>
          </pc:sldLayoutMkLst>
        </pc:sldLayoutChg>
      </pc:sldMaster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30T08:14:10.394"/>
    </inkml:context>
    <inkml:brush xml:id="br0">
      <inkml:brushProperty name="width" value="0.05" units="cm"/>
      <inkml:brushProperty name="height" value="0.05" units="cm"/>
      <inkml:brushProperty name="color" value="#7030A0"/>
      <inkml:brushProperty name="ignorePressure" value="1"/>
    </inkml:brush>
  </inkml:definitions>
  <inkml:trace contextRef="#ctx0" brushRef="#br0">749 7,'-21'15,"19"-15,1 0,0 0,0 1,0-1,0 0,-1 0,1 0,0 0,-1 0,1 0,0-1,-1 1,2 0,-2 0,1 0,0-1,0 0,-2 1,-1-3,-9 0,1-1,-1 1,0 1,-1-1,1 3,0-1,0 1,0 0,-9 2,-2 3,0 0,1 2,-14 5,-11 7,-6 7,34-18,0 3,1 1,-17 12,29-18,-2 2,0-1,2 1,0 1,0-1,1 0,-1 2,2-1,-1 2,-9 21,2 0,2 2,-5 18,-3 16,-13 23,-13 40,35-94,0 0,-1 25,9-49,2 1,-1 1,1-1,1-1,2 14,-2-19,2 1,-1-1,0 0,1 0,1 0,-1-1,1 1,1-1,-1 0,3 2,15 18,23 20,3 3,-18-17,30 27,-46-48,1-1,0 1,1-1,0-2,15 7,-10-7,1-1,0-1,1-1,-2-1,2 0,0-2,3 0,1-2,0 0,0-3,0 0,1-1,23-7,-2-3,1-3,-2 0,0-4,-1-2,-1-1,22-16,-23 11,-1-2,21-19,-52 36,1 1,-1-2,0 0,-1 0,0-1,-1-1,-1 0,7-15,-12 18,1-2,-2 0,0 0,0 0,-2 0,0 0,-1 0,-1-1,0 1,0 0,-2-2,0-1,-4-13,0 0,-3 2,-1-1,0 0,-10-13,10 20,-3 1,0 1,-1 0,-1 1,-1 2,-14-17,-84-91,105 117,0 0,-1 1,0 1,1 0,-2 1,0-1,0 2,0 0,0 0,-2 1,0 0,-13-3,1 2,0 2,-1-1,-21 1,15 4,0 0,0 3,1 0,-12 6,37-10,0 2,0-1,0 1,0 0,0 1,-1 0,2-1,-1 2,1-1,-5 5,6-5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30T08:14:10.404"/>
    </inkml:context>
    <inkml:brush xml:id="br0">
      <inkml:brushProperty name="width" value="0.05" units="cm"/>
      <inkml:brushProperty name="height" value="0.05" units="cm"/>
      <inkml:brushProperty name="color" value="#7030A0"/>
      <inkml:brushProperty name="ignorePressure" value="1"/>
    </inkml:brush>
  </inkml:definitions>
  <inkml:trace contextRef="#ctx0" brushRef="#br0">986 1,'10'8,"63"55,-53-44,0 1,6 10,11 18,-4 2,2 5,57 107,-72-125,13 22,176 308,-139-255,6-3,18 15,-24-46,24 19,-20-24,-50-48,-1 1,4 8,-20-25,-2 0,1 0,-1 0,0 0,-2 0,1 1,0 0,-1 0,0 7,-3-7,1 0,-2-10,0 0,0 0,0 1,-1-1,1 0,0 0,0 1,-1-1,1 1,0-1,0 0,-1 2,2-2,-75 36,-8 10,16-10,-304 152,244-131,-134 41,-35-17,-3-16,161-33,-27 4,87-21,-10-3,63-10,-28 3,47-4,-2 1,0 0,2 0,-2 1,-3 2,9-4,4-1,7-5,-6 2,1 0,-1-1,0 1,-1-1,1 0,0-2,-1 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30T08:14:10.405"/>
    </inkml:context>
    <inkml:brush xml:id="br0">
      <inkml:brushProperty name="width" value="0.05" units="cm"/>
      <inkml:brushProperty name="height" value="0.05" units="cm"/>
      <inkml:brushProperty name="color" value="#7030A0"/>
      <inkml:brushProperty name="ignorePressure" value="1"/>
    </inkml:brush>
  </inkml:definitions>
  <inkml:trace contextRef="#ctx0" brushRef="#br0">0 13,'1'-12,"7"34,-1 1,3 21,7 52,-13-70,14 95,33 177,-49-289,-1-4,0 0,1-1,-1 2,1-2,-1 1,3 2,-4-7,0 0,0 1,0-1,0 0,0 0,0 0,0 0,0 0,0 0,0 0,0 0,0 0,0 1,0-1,0 0,0 0,0 0,0 0,0 1,0-1,1 0,-1 0,0 0,0 0,0 0,1 0,-1 0,0 0,0 0,0 0,0 0,1 0,-1 0,0 0,0 0,0 0,1 0,-1 0,0 0,0 0,0 0,1 0,-1 0,0 0,0 0,0 0,0 0,0 0,2-6,-2-1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30T08:14:10.406"/>
    </inkml:context>
    <inkml:brush xml:id="br0">
      <inkml:brushProperty name="width" value="0.05" units="cm"/>
      <inkml:brushProperty name="height" value="0.05" units="cm"/>
      <inkml:brushProperty name="color" value="#7030A0"/>
      <inkml:brushProperty name="ignorePressure" value="1"/>
    </inkml:brush>
  </inkml:definitions>
  <inkml:trace contextRef="#ctx0" brushRef="#br0">0 389,'0'0,"1"0,12-13,0 2,2 0,-2 1,1 0,6-1,-5 1,228-138,-136 89,39-13,-132 66,-3 1,-1 0,0 1,2 0,-1 0,1 2,5-2,-7 5,-9-1,-1 0,0 0,0 0,0 0,1 0,-1 0,0 0,1 0,-1 0,0 1,0-1,1 0,-1 0,0 1,0-1,0 0,0 1,0-1,0 0,0 0,1 0,-1 0,0 1,0-1,0 0,0 1,0-1,0 1,-1 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30T08:14:10.407"/>
    </inkml:context>
    <inkml:brush xml:id="br0">
      <inkml:brushProperty name="width" value="0.05" units="cm"/>
      <inkml:brushProperty name="height" value="0.05" units="cm"/>
      <inkml:brushProperty name="color" value="#7030A0"/>
      <inkml:brushProperty name="ignorePressure" value="1"/>
    </inkml:brush>
  </inkml:definitions>
  <inkml:trace contextRef="#ctx0" brushRef="#br0">0 0,'0'0,"0"0,0 0,0 0,0 0,0 0,2 11,5 11,3 9,3 7,2 7,0 3,0 0,-1-2,-3-6,-1-9,-5-13,-4-10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30T08:14:10.408"/>
    </inkml:context>
    <inkml:brush xml:id="br0">
      <inkml:brushProperty name="width" value="0.05" units="cm"/>
      <inkml:brushProperty name="height" value="0.05" units="cm"/>
      <inkml:brushProperty name="color" value="#7030A0"/>
      <inkml:brushProperty name="ignorePressure" value="1"/>
    </inkml:brush>
  </inkml:definitions>
  <inkml:trace contextRef="#ctx0" brushRef="#br0">14 0,'-13'12,"13"-12,-1 1,1 0,0-1,0 0,0 1,0 0,0-1,0 0,0 2,1-1,-1-1,0 0,0 1,0 0,0-1,0 0,1 1,-1 0,2 2,15 52,-3 0,3 32,11 114,-1 111,-27-304,0-4,0 0,0 0,1-1,0 2,1 0,-2-4,1-2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30T08:14:10.409"/>
    </inkml:context>
    <inkml:brush xml:id="br0">
      <inkml:brushProperty name="width" value="0.05" units="cm"/>
      <inkml:brushProperty name="height" value="0.05" units="cm"/>
      <inkml:brushProperty name="color" value="#7030A0"/>
      <inkml:brushProperty name="ignorePressure" value="1"/>
    </inkml:brush>
  </inkml:definitions>
  <inkml:trace contextRef="#ctx0" brushRef="#br0">0 374,'0'0,"0"0,12-9,14-11,13-11,9-7,7-6,4-1,0 3,-3 3,-5 6,-6 7,-7 5,-11 7,-12 6,-9 4,-6 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30T08:14:10.410"/>
    </inkml:context>
    <inkml:brush xml:id="br0">
      <inkml:brushProperty name="width" value="0.05" units="cm"/>
      <inkml:brushProperty name="height" value="0.05" units="cm"/>
      <inkml:brushProperty name="color" value="#7030A0"/>
      <inkml:brushProperty name="ignorePressure" value="1"/>
    </inkml:brush>
  </inkml:definitions>
  <inkml:trace contextRef="#ctx0" brushRef="#br0">220 0,'-6'4,"-12"5,2 0,-2 2,3 0,-1 1,1 0,1 1,-1 0,2 2,-1 1,11-13,-10 14,-9 13,19-25,0 0,0 0,1 0,0 1,0-1,-1 0,2 2,-1 4,2-10,0 0,0 0,-1 0,1 0,0 1,1-1,-1 0,0 1,0-2,0 2,0-1,1 0,-1 0,1 1,0-1,-1-1,0 2,1-2,0 1,0 0,0 0,0 0,1 0,-1 0,0 0,0 0,1 0,0 0,-1-1,1 0,-1 1,1-1,0 1,-1-1,3 0,4 1,0-2,1 1,-1-2,0 2,4-4,35-7,-30 6,0 0,0 2,4-1,-18 4,0 0,-1 0,2 0,-1 0,-1 1,1-1,0 1,-1-1,1 1,0 0,0 0,1 1,-2-1,-1 0,0 0,1 0,-1 0,0 0,0 0,-1 0,2 0,-1 0,-1 1,1-1,0 1,-1-2,1 2,-1-1,1 1,0-1,-1 1,0 0,1-1,-1 1,0-1,0 0,0 2,-1 2,1-1,-1 1,-1-1,2 0,-2 1,1-2,-1 2,0-1,-1 0,1 1,0-2,-2 3,-5 4,1 0,-1-1,-8 8,3-5,-3 1,-14 8,21-14,0-2,0 0,0-1,0 1,-11 1,1-2,3-5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30T08:14:10.411"/>
    </inkml:context>
    <inkml:brush xml:id="br0">
      <inkml:brushProperty name="width" value="0.05" units="cm"/>
      <inkml:brushProperty name="height" value="0.05" units="cm"/>
      <inkml:brushProperty name="color" value="#7030A0"/>
      <inkml:brushProperty name="ignorePressure" value="1"/>
    </inkml:brush>
  </inkml:definitions>
  <inkml:trace contextRef="#ctx0" brushRef="#br0">63 180,'0'0,"2"0,-2 0,0 0,0 0,1 0,-1 1,1-1,-1 0,0 1,1-1,-1 0,0 0,0 1,0-1,0 0,1 1,-1-1,0 1,0-1,0 0,1 1,-1-1,0 1,-1-1,0 0,1 0,-1 1,0-1,0 0,1 0,-2 0,2 0,-1 0,-1 0,2 0,-3 2,-53 0,56-2,0 0,0 0,0 0,0 0,0 0,0 0,0 0,0 0,0 0,0 0,0 0,0 0,0 0,0 0,0 0,0 0,0 0,0 0,0 0,0 0,0 0,0 0,0 0,0 0,0 0,0 0,0 0,0 0,0-1,0 1,0 0,0 0,0 0,0 0,0 0,0 0,0 0,0 0,0 0,0 0,6-3,10-1,102-32,-18 5,-12 6,78-22,3 6,-161 40,-5 0,1 0,-1 1,1 0,-1-1,1 1,3 0,-7 0,0 0,1 0,-1 0,0 0,0 0,0 0,1 0,-1 0,0 0,0 0,0 0,0 0,0 0,0 0,0 0,0 1,0-1,0 0,1 0,-1 0,0 0,0 0,0 0,0 0,0 0,1 0,-1 0,0 0,0 0,0 0,0 0,0 1,0-1,0 0,0 0,0 0,0 0,0 1,0-1,0 0,0 0,-3 4,-1-2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30T08:14:10.412"/>
    </inkml:context>
    <inkml:brush xml:id="br0">
      <inkml:brushProperty name="width" value="0.05" units="cm"/>
      <inkml:brushProperty name="height" value="0.05" units="cm"/>
      <inkml:brushProperty name="color" value="#7030A0"/>
      <inkml:brushProperty name="ignorePressure" value="1"/>
    </inkml:brush>
  </inkml:definitions>
  <inkml:trace contextRef="#ctx0" brushRef="#br0">4 0,'0'2,"-3"12,3 0,-1 0,2-1,-1 1,2 4,13 72,-11-70,40 185,-31-155,2-2,3 0,3 2,-3-15,-13-27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30T08:14:10.413"/>
    </inkml:context>
    <inkml:brush xml:id="br0">
      <inkml:brushProperty name="width" value="0.05" units="cm"/>
      <inkml:brushProperty name="height" value="0.05" units="cm"/>
      <inkml:brushProperty name="color" value="#7030A0"/>
      <inkml:brushProperty name="ignorePressure" value="1"/>
    </inkml:brush>
  </inkml:definitions>
  <inkml:trace contextRef="#ctx0" brushRef="#br0">77 0,'-13'1,"7"-1,1 0,-1 0,0 1,0 0,0 0,-2 2,8-3,-2 1,1 0,-1-1,1 0,0 1,0 0,0-1,0 2,0-1,0-1,1 1,-2 0,1 1,0-1,0 0,1 0,-1 0,1 1,-1-1,0 0,1 0,0 1,0 0,0-2,-1 2,1-1,0 1,0-2,0 3,1 2,-1 0,0 1,1-1,1 0,-1 0,2 4,13 30,-5-13,8 24,-4 1,5 27,15 106,-34-178,19 109,-5 29,-14-140,-1-9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30T08:14:10.395"/>
    </inkml:context>
    <inkml:brush xml:id="br0">
      <inkml:brushProperty name="width" value="0.05" units="cm"/>
      <inkml:brushProperty name="height" value="0.05" units="cm"/>
      <inkml:brushProperty name="color" value="#7030A0"/>
      <inkml:brushProperty name="ignorePressure" value="1"/>
    </inkml:brush>
  </inkml:definitions>
  <inkml:trace contextRef="#ctx0" brushRef="#br0">1166 1,'15'49,"-24"-42,-4 5,0 0,0 2,-9 11,-31 47,46-62,-253 393,107-158,-11-8,60-102,0-2,62-74,-10 21,22-24,-18 47,23-47,-30 49,50-96,4-8,-1 0,1 0,0 2,0-2,0 0,0 2,1-2,-1 0,1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30T08:14:10.414"/>
    </inkml:context>
    <inkml:brush xml:id="br0">
      <inkml:brushProperty name="width" value="0.05" units="cm"/>
      <inkml:brushProperty name="height" value="0.05" units="cm"/>
      <inkml:brushProperty name="color" value="#7030A0"/>
      <inkml:brushProperty name="ignorePressure" value="1"/>
    </inkml:brush>
  </inkml:definitions>
  <inkml:trace contextRef="#ctx0" brushRef="#br0">41 173,'-2'-9,"4"3,-2 0,1 1,0-1,0 1,0-1,1 1,0 0,0-1,1 1,-1 0,1 0,0 0,1 0,-1 0,0 2,2-1,-2-1,6-2,1-1,-1 0,2 2,0-1,-1 1,2 0,-1 1,1 0,3 1,-7 1,0 1,1 0,-1 1,0 0,1 1,-1-1,1 1,-1 1,1-1,0 2,-1-1,0 2,4 0,-2 0,-1 0,0 2,0 0,0 0,0 0,-1 1,0-1,0 2,0 0,-2 0,3 2,-7-7,0 1,1-1,-1 2,0 0,0-2,0 2,0 0,0-2,-2 2,2 0,-2 1,1-3,-1 1,0-1,1 0,-1 1,-1-1,1 1,0-1,-1 0,1 0,0 2,-1-2,0 0,0 0,0 0,0 0,-1 1,0 0,-2 4,-2-2,2 0,-2 0,0 0,1 0,-1 0,-1-1,0 0,-15 9,-17 7,37-19,-58 25,-1-1,-49 11,97-32,-17 4,27-7,0-1,0 1,1-1,-1 0,0 0,-1 0,2 0,-3-1,5 1,0-1,-1 1,0 0,1 0,-1 0,1-1,-1 1,1 0,-1-1,1 1,0 0,0 0,-1 0,1-1,0 1,-1-1,1 1,0-1,-1 1,0-7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30T08:14:10.396"/>
    </inkml:context>
    <inkml:brush xml:id="br0">
      <inkml:brushProperty name="width" value="0.05" units="cm"/>
      <inkml:brushProperty name="height" value="0.05" units="cm"/>
      <inkml:brushProperty name="color" value="#7030A0"/>
      <inkml:brushProperty name="ignorePressure" value="1"/>
    </inkml:brush>
  </inkml:definitions>
  <inkml:trace contextRef="#ctx0" brushRef="#br0">1446 0,'-2'8,"0"-4,-21 52,-3-2,-2-1,-28 40,-112 144,105-153,-178 265,12 8,-92 194,234-379,9 4,-14 57,85-215,3-6,-1 1,2-1,-1 0,1 1,0 11,3-23,0-1,0 0,0 0,0 1,-1-1,1 1,0-1,0 1,1-1,-1 0,0 2,0-2,0 0,0 0,0 1,0-1,0 1,0-1,0 1,1-1,-1 0,0 0,1 1,-1-1,0 1,1-1,-1 0,0 0,1 0,-1 0,1 0,0 0,-1-1,1 1,-1 0,1 0,-1-1,0 1,0 0,1 0,-1 0,1-1,-1 1,0 0,0-1,1 0,3-4,0 1,0-2,-1 1,4-7,-2 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30T08:14:10.397"/>
    </inkml:context>
    <inkml:brush xml:id="br0">
      <inkml:brushProperty name="width" value="0.05" units="cm"/>
      <inkml:brushProperty name="height" value="0.05" units="cm"/>
      <inkml:brushProperty name="color" value="#7030A0"/>
      <inkml:brushProperty name="ignorePressure" value="1"/>
    </inkml:brush>
  </inkml:definitions>
  <inkml:trace contextRef="#ctx0" brushRef="#br0">1517 0,'4'9,"-3"-5,88 198,-85-191,141 263,13-7,-150-254,147 231,10-6,34 21,-103-149,90 80,-174-178,144 144,-132-128,0 2,-2 0,-1 1,13 29,-30-52,0 1,0-1,-1 0,0 1,-1 1,0-2,0 2,-2-6,1 0,-1 1,0-1,0-1,-1 2,1-1,-1 0,0 1,-1-2,1 1,0 0,0 0,-2-1,2 1,-1 0,-2 2,-4 3,0 0,-2 1,1-1,0 0,0-2,-2 1,0-2,0 0,1 1,-12 2,-9 5,0-4,-1 0,-18 2,-266 45,219-42,-119 20,-484 85,685-117,-337 61,281-55,-2-4,0-1,-65-8,82-1,2-3,-1-2,-3-3,27 4,0 0,1-2,0-2,1-2,-27-15,22 7,20 13,-1 0,0 1,0 1,-1 0,-8-2,21 10,1-1,-2 1,2-1,-1 1,0 0,0 0,0 0,0 0,-2 1,-26 6,12-1,-1-1,13-3,-1 1,-1-2,0 1,-6-1,14-1,1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30T08:14:10.398"/>
    </inkml:context>
    <inkml:brush xml:id="br0">
      <inkml:brushProperty name="width" value="0.05" units="cm"/>
      <inkml:brushProperty name="height" value="0.05" units="cm"/>
      <inkml:brushProperty name="color" value="#7030A0"/>
      <inkml:brushProperty name="ignorePressure" value="1"/>
    </inkml:brush>
  </inkml:definitions>
  <inkml:trace contextRef="#ctx0" brushRef="#br0">0 45,'1'-5,"1"-1,-1-1,0 2,0 2,8-2,3 1,0-1,-2 2,-4 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30T08:14:10.399"/>
    </inkml:context>
    <inkml:brush xml:id="br0">
      <inkml:brushProperty name="width" value="0.05" units="cm"/>
      <inkml:brushProperty name="height" value="0.05" units="cm"/>
      <inkml:brushProperty name="color" value="#7030A0"/>
      <inkml:brushProperty name="ignorePressure" value="1"/>
    </inkml:brush>
  </inkml:definitions>
  <inkml:trace contextRef="#ctx0" brushRef="#br0">0 1,'0'0,"0"0,0 0,0 0,10 6,8 2,1 1,-2-3,-4-1,-6-3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30T08:14:10.400"/>
    </inkml:context>
    <inkml:brush xml:id="br0">
      <inkml:brushProperty name="width" value="0.05" units="cm"/>
      <inkml:brushProperty name="height" value="0.05" units="cm"/>
      <inkml:brushProperty name="color" value="#7030A0"/>
      <inkml:brushProperty name="ignorePressure" value="1"/>
    </inkml:brush>
  </inkml:definitions>
  <inkml:trace contextRef="#ctx0" brushRef="#br0">1 107,'0'0,"0"0,0 0,0 0,11 0,9-6,3-2,-3 2,-5-1,-5 4</inkml:trace>
  <inkml:trace contextRef="#ctx0" brushRef="#br0" timeOffset="1">420 0,'0'0,"0"0,0 0,7 7,9 2,4 1,5-5,-2-3,-5-3,-6 0,-4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30T08:14:10.402"/>
    </inkml:context>
    <inkml:brush xml:id="br0">
      <inkml:brushProperty name="width" value="0.05" units="cm"/>
      <inkml:brushProperty name="height" value="0.05" units="cm"/>
      <inkml:brushProperty name="color" value="#7030A0"/>
      <inkml:brushProperty name="ignorePressure" value="1"/>
    </inkml:brush>
  </inkml:definitions>
  <inkml:trace contextRef="#ctx0" brushRef="#br0">1 27,'3'-26,"3"30,42 33,93 63,183 110,-99-62,8-5,54 36,-80-36,106 100,153 140,-428-354,45 38,-58-45,0 1,0 4,-24-26,3 2,0 2,-1-1,0 0,1 1,-1 0,0-1,-1 1,0 0,1 1,-3-6,0 0,0 0,1 0,-1 1,0-1,0 1,0-1,0 0,0 1,0-1,0 0,0 0,0 0,0 1,0-1,0 0,0 1,0-1,-1 0,1 0,0 0,0 1,0-1,-1 0,1 1,0-1,0 0,0 1,0-1,0 0,0 0,-2 0,2 0,0 0,-1 0,1 0,0 1,0-1,0 0,-1 0,1 0,-1 0,0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30T08:14:10.403"/>
    </inkml:context>
    <inkml:brush xml:id="br0">
      <inkml:brushProperty name="width" value="0.05" units="cm"/>
      <inkml:brushProperty name="height" value="0.05" units="cm"/>
      <inkml:brushProperty name="color" value="#7030A0"/>
      <inkml:brushProperty name="ignorePressure" value="1"/>
    </inkml:brush>
  </inkml:definitions>
  <inkml:trace contextRef="#ctx0" brushRef="#br0">1003 1,'-5'5,"3"-1,-19 25,3 2,-2 2,-31 67,14-29,-11 21,-135 274,82-103,12 5,-60 161,30-148,37-90,37-73,35-89,2 0,2 1,-1 3,6-30,1 1,0 0,-1 0,1 0,0 0,1 0,-1 1,0-2,1 1,0 1,5 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D640F2-2697-4EAC-AD4C-0C67A747919E}" type="datetimeFigureOut">
              <a:rPr lang="en-IN" smtClean="0"/>
              <a:t>31-03-2025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29E6E-CB37-4D7E-99AD-92A27E1CEE2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01092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10 mins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29E6E-CB37-4D7E-99AD-92A27E1CEE28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70120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25 mins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29E6E-CB37-4D7E-99AD-92A27E1CEE28}" type="slidenum">
              <a:rPr lang="en-IN" smtClean="0"/>
              <a:t>22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8487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35 mins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29E6E-CB37-4D7E-99AD-92A27E1CEE28}" type="slidenum">
              <a:rPr lang="en-IN" smtClean="0"/>
              <a:t>30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55962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45 mins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29E6E-CB37-4D7E-99AD-92A27E1CEE28}" type="slidenum">
              <a:rPr lang="en-IN" smtClean="0"/>
              <a:t>36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49709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9.svg"/><Relationship Id="rId3" Type="http://schemas.openxmlformats.org/officeDocument/2006/relationships/image" Target="../media/image12.svg"/><Relationship Id="rId7" Type="http://schemas.openxmlformats.org/officeDocument/2006/relationships/image" Target="../media/image14.svg"/><Relationship Id="rId12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17.svg"/><Relationship Id="rId5" Type="http://schemas.openxmlformats.org/officeDocument/2006/relationships/image" Target="../media/image13.svg"/><Relationship Id="rId10" Type="http://schemas.openxmlformats.org/officeDocument/2006/relationships/image" Target="../media/image16.png"/><Relationship Id="rId4" Type="http://schemas.openxmlformats.org/officeDocument/2006/relationships/image" Target="../media/image7.png"/><Relationship Id="rId9" Type="http://schemas.openxmlformats.org/officeDocument/2006/relationships/image" Target="../media/image15.svg"/><Relationship Id="rId1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4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9.svg"/><Relationship Id="rId3" Type="http://schemas.openxmlformats.org/officeDocument/2006/relationships/image" Target="../media/image12.svg"/><Relationship Id="rId7" Type="http://schemas.openxmlformats.org/officeDocument/2006/relationships/image" Target="../media/image14.svg"/><Relationship Id="rId12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17.svg"/><Relationship Id="rId5" Type="http://schemas.openxmlformats.org/officeDocument/2006/relationships/image" Target="../media/image13.svg"/><Relationship Id="rId10" Type="http://schemas.openxmlformats.org/officeDocument/2006/relationships/image" Target="../media/image16.png"/><Relationship Id="rId4" Type="http://schemas.openxmlformats.org/officeDocument/2006/relationships/image" Target="../media/image7.png"/><Relationship Id="rId9" Type="http://schemas.openxmlformats.org/officeDocument/2006/relationships/image" Target="../media/image15.svg"/><Relationship Id="rId1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.svg"/><Relationship Id="rId18" Type="http://schemas.openxmlformats.org/officeDocument/2006/relationships/image" Target="../media/image161.png"/><Relationship Id="rId26" Type="http://schemas.openxmlformats.org/officeDocument/2006/relationships/image" Target="../media/image201.png"/><Relationship Id="rId39" Type="http://schemas.openxmlformats.org/officeDocument/2006/relationships/customXml" Target="../ink/ink13.xml"/><Relationship Id="rId21" Type="http://schemas.openxmlformats.org/officeDocument/2006/relationships/customXml" Target="../ink/ink4.xml"/><Relationship Id="rId34" Type="http://schemas.openxmlformats.org/officeDocument/2006/relationships/image" Target="../media/image24.png"/><Relationship Id="rId42" Type="http://schemas.openxmlformats.org/officeDocument/2006/relationships/image" Target="../media/image281.png"/><Relationship Id="rId47" Type="http://schemas.openxmlformats.org/officeDocument/2006/relationships/customXml" Target="../ink/ink17.xml"/><Relationship Id="rId50" Type="http://schemas.openxmlformats.org/officeDocument/2006/relationships/image" Target="../media/image321.png"/><Relationship Id="rId7" Type="http://schemas.openxmlformats.org/officeDocument/2006/relationships/image" Target="../media/image23.svg"/><Relationship Id="rId2" Type="http://schemas.openxmlformats.org/officeDocument/2006/relationships/image" Target="../media/image5.png"/><Relationship Id="rId16" Type="http://schemas.openxmlformats.org/officeDocument/2006/relationships/image" Target="../media/image15.png"/><Relationship Id="rId29" Type="http://schemas.openxmlformats.org/officeDocument/2006/relationships/customXml" Target="../ink/ink8.xml"/><Relationship Id="rId11" Type="http://schemas.openxmlformats.org/officeDocument/2006/relationships/image" Target="../media/image25.svg"/><Relationship Id="rId24" Type="http://schemas.openxmlformats.org/officeDocument/2006/relationships/image" Target="../media/image190.png"/><Relationship Id="rId32" Type="http://schemas.openxmlformats.org/officeDocument/2006/relationships/image" Target="../media/image231.png"/><Relationship Id="rId37" Type="http://schemas.openxmlformats.org/officeDocument/2006/relationships/customXml" Target="../ink/ink12.xml"/><Relationship Id="rId40" Type="http://schemas.openxmlformats.org/officeDocument/2006/relationships/image" Target="../media/image271.png"/><Relationship Id="rId45" Type="http://schemas.openxmlformats.org/officeDocument/2006/relationships/customXml" Target="../ink/ink16.xml"/><Relationship Id="rId53" Type="http://schemas.openxmlformats.org/officeDocument/2006/relationships/customXml" Target="../ink/ink20.xml"/><Relationship Id="rId5" Type="http://schemas.openxmlformats.org/officeDocument/2006/relationships/image" Target="../media/image22.svg"/><Relationship Id="rId10" Type="http://schemas.openxmlformats.org/officeDocument/2006/relationships/image" Target="../media/image16.png"/><Relationship Id="rId19" Type="http://schemas.openxmlformats.org/officeDocument/2006/relationships/customXml" Target="../ink/ink3.xml"/><Relationship Id="rId31" Type="http://schemas.openxmlformats.org/officeDocument/2006/relationships/customXml" Target="../ink/ink9.xml"/><Relationship Id="rId44" Type="http://schemas.openxmlformats.org/officeDocument/2006/relationships/image" Target="../media/image291.png"/><Relationship Id="rId52" Type="http://schemas.openxmlformats.org/officeDocument/2006/relationships/image" Target="../media/image331.png"/><Relationship Id="rId4" Type="http://schemas.openxmlformats.org/officeDocument/2006/relationships/image" Target="../media/image7.png"/><Relationship Id="rId9" Type="http://schemas.openxmlformats.org/officeDocument/2006/relationships/image" Target="../media/image24.svg"/><Relationship Id="rId14" Type="http://schemas.openxmlformats.org/officeDocument/2006/relationships/image" Target="../media/image34.png"/><Relationship Id="rId22" Type="http://schemas.openxmlformats.org/officeDocument/2006/relationships/image" Target="../media/image181.png"/><Relationship Id="rId27" Type="http://schemas.openxmlformats.org/officeDocument/2006/relationships/customXml" Target="../ink/ink7.xml"/><Relationship Id="rId30" Type="http://schemas.openxmlformats.org/officeDocument/2006/relationships/image" Target="../media/image221.png"/><Relationship Id="rId35" Type="http://schemas.openxmlformats.org/officeDocument/2006/relationships/customXml" Target="../ink/ink11.xml"/><Relationship Id="rId43" Type="http://schemas.openxmlformats.org/officeDocument/2006/relationships/customXml" Target="../ink/ink15.xml"/><Relationship Id="rId48" Type="http://schemas.openxmlformats.org/officeDocument/2006/relationships/image" Target="../media/image311.png"/><Relationship Id="rId8" Type="http://schemas.openxmlformats.org/officeDocument/2006/relationships/image" Target="../media/image9.png"/><Relationship Id="rId51" Type="http://schemas.openxmlformats.org/officeDocument/2006/relationships/customXml" Target="../ink/ink19.xml"/><Relationship Id="rId3" Type="http://schemas.openxmlformats.org/officeDocument/2006/relationships/image" Target="../media/image21.svg"/><Relationship Id="rId12" Type="http://schemas.openxmlformats.org/officeDocument/2006/relationships/image" Target="../media/image18.png"/><Relationship Id="rId17" Type="http://schemas.openxmlformats.org/officeDocument/2006/relationships/customXml" Target="../ink/ink2.xml"/><Relationship Id="rId25" Type="http://schemas.openxmlformats.org/officeDocument/2006/relationships/customXml" Target="../ink/ink6.xml"/><Relationship Id="rId33" Type="http://schemas.openxmlformats.org/officeDocument/2006/relationships/customXml" Target="../ink/ink10.xml"/><Relationship Id="rId38" Type="http://schemas.openxmlformats.org/officeDocument/2006/relationships/image" Target="../media/image261.png"/><Relationship Id="rId46" Type="http://schemas.openxmlformats.org/officeDocument/2006/relationships/image" Target="../media/image301.png"/><Relationship Id="rId20" Type="http://schemas.openxmlformats.org/officeDocument/2006/relationships/image" Target="../media/image171.png"/><Relationship Id="rId41" Type="http://schemas.openxmlformats.org/officeDocument/2006/relationships/customXml" Target="../ink/ink14.xml"/><Relationship Id="rId54" Type="http://schemas.openxmlformats.org/officeDocument/2006/relationships/image" Target="../media/image3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5" Type="http://schemas.openxmlformats.org/officeDocument/2006/relationships/customXml" Target="../ink/ink1.xml"/><Relationship Id="rId23" Type="http://schemas.openxmlformats.org/officeDocument/2006/relationships/customXml" Target="../ink/ink5.xml"/><Relationship Id="rId28" Type="http://schemas.openxmlformats.org/officeDocument/2006/relationships/image" Target="../media/image211.png"/><Relationship Id="rId36" Type="http://schemas.openxmlformats.org/officeDocument/2006/relationships/image" Target="../media/image25.png"/><Relationship Id="rId49" Type="http://schemas.openxmlformats.org/officeDocument/2006/relationships/customXml" Target="../ink/ink1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9.svg"/><Relationship Id="rId3" Type="http://schemas.openxmlformats.org/officeDocument/2006/relationships/image" Target="../media/image12.svg"/><Relationship Id="rId7" Type="http://schemas.openxmlformats.org/officeDocument/2006/relationships/image" Target="../media/image14.svg"/><Relationship Id="rId12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17.svg"/><Relationship Id="rId5" Type="http://schemas.openxmlformats.org/officeDocument/2006/relationships/image" Target="../media/image13.svg"/><Relationship Id="rId10" Type="http://schemas.openxmlformats.org/officeDocument/2006/relationships/image" Target="../media/image16.png"/><Relationship Id="rId4" Type="http://schemas.openxmlformats.org/officeDocument/2006/relationships/image" Target="../media/image7.png"/><Relationship Id="rId9" Type="http://schemas.openxmlformats.org/officeDocument/2006/relationships/image" Target="../media/image15.svg"/><Relationship Id="rId1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7.svg"/><Relationship Id="rId7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.png"/><Relationship Id="rId10" Type="http://schemas.openxmlformats.org/officeDocument/2006/relationships/image" Target="../media/image41.svg"/><Relationship Id="rId4" Type="http://schemas.openxmlformats.org/officeDocument/2006/relationships/image" Target="../media/image38.png"/><Relationship Id="rId9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9.svg"/><Relationship Id="rId3" Type="http://schemas.openxmlformats.org/officeDocument/2006/relationships/image" Target="../media/image12.svg"/><Relationship Id="rId7" Type="http://schemas.openxmlformats.org/officeDocument/2006/relationships/image" Target="../media/image14.svg"/><Relationship Id="rId12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17.svg"/><Relationship Id="rId5" Type="http://schemas.openxmlformats.org/officeDocument/2006/relationships/image" Target="../media/image13.svg"/><Relationship Id="rId10" Type="http://schemas.openxmlformats.org/officeDocument/2006/relationships/image" Target="../media/image16.png"/><Relationship Id="rId4" Type="http://schemas.openxmlformats.org/officeDocument/2006/relationships/image" Target="../media/image7.png"/><Relationship Id="rId9" Type="http://schemas.openxmlformats.org/officeDocument/2006/relationships/image" Target="../media/image15.svg"/><Relationship Id="rId1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7.svg"/><Relationship Id="rId7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.png"/><Relationship Id="rId10" Type="http://schemas.openxmlformats.org/officeDocument/2006/relationships/image" Target="../media/image41.svg"/><Relationship Id="rId4" Type="http://schemas.openxmlformats.org/officeDocument/2006/relationships/image" Target="../media/image42.png"/><Relationship Id="rId9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9.svg"/><Relationship Id="rId3" Type="http://schemas.openxmlformats.org/officeDocument/2006/relationships/image" Target="../media/image12.svg"/><Relationship Id="rId7" Type="http://schemas.openxmlformats.org/officeDocument/2006/relationships/image" Target="../media/image14.svg"/><Relationship Id="rId12" Type="http://schemas.openxmlformats.org/officeDocument/2006/relationships/image" Target="../media/image18.png"/><Relationship Id="rId2" Type="http://schemas.openxmlformats.org/officeDocument/2006/relationships/image" Target="../media/image5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17.svg"/><Relationship Id="rId5" Type="http://schemas.openxmlformats.org/officeDocument/2006/relationships/image" Target="../media/image13.svg"/><Relationship Id="rId15" Type="http://schemas.openxmlformats.org/officeDocument/2006/relationships/image" Target="../media/image44.png"/><Relationship Id="rId10" Type="http://schemas.openxmlformats.org/officeDocument/2006/relationships/image" Target="../media/image16.png"/><Relationship Id="rId4" Type="http://schemas.openxmlformats.org/officeDocument/2006/relationships/image" Target="../media/image7.png"/><Relationship Id="rId9" Type="http://schemas.openxmlformats.org/officeDocument/2006/relationships/image" Target="../media/image15.svg"/><Relationship Id="rId1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9.svg"/><Relationship Id="rId3" Type="http://schemas.openxmlformats.org/officeDocument/2006/relationships/image" Target="../media/image12.svg"/><Relationship Id="rId7" Type="http://schemas.openxmlformats.org/officeDocument/2006/relationships/image" Target="../media/image14.svg"/><Relationship Id="rId12" Type="http://schemas.openxmlformats.org/officeDocument/2006/relationships/image" Target="../media/image18.png"/><Relationship Id="rId2" Type="http://schemas.openxmlformats.org/officeDocument/2006/relationships/image" Target="../media/image5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17.svg"/><Relationship Id="rId5" Type="http://schemas.openxmlformats.org/officeDocument/2006/relationships/image" Target="../media/image13.svg"/><Relationship Id="rId15" Type="http://schemas.openxmlformats.org/officeDocument/2006/relationships/image" Target="../media/image47.png"/><Relationship Id="rId10" Type="http://schemas.openxmlformats.org/officeDocument/2006/relationships/image" Target="../media/image16.png"/><Relationship Id="rId4" Type="http://schemas.openxmlformats.org/officeDocument/2006/relationships/image" Target="../media/image7.png"/><Relationship Id="rId9" Type="http://schemas.openxmlformats.org/officeDocument/2006/relationships/image" Target="../media/image15.svg"/><Relationship Id="rId1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9.svg"/><Relationship Id="rId3" Type="http://schemas.openxmlformats.org/officeDocument/2006/relationships/image" Target="../media/image12.svg"/><Relationship Id="rId7" Type="http://schemas.openxmlformats.org/officeDocument/2006/relationships/image" Target="../media/image14.svg"/><Relationship Id="rId12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17.svg"/><Relationship Id="rId5" Type="http://schemas.openxmlformats.org/officeDocument/2006/relationships/image" Target="../media/image13.svg"/><Relationship Id="rId10" Type="http://schemas.openxmlformats.org/officeDocument/2006/relationships/image" Target="../media/image16.png"/><Relationship Id="rId4" Type="http://schemas.openxmlformats.org/officeDocument/2006/relationships/image" Target="../media/image7.png"/><Relationship Id="rId9" Type="http://schemas.openxmlformats.org/officeDocument/2006/relationships/image" Target="../media/image15.svg"/><Relationship Id="rId1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1.png"/><Relationship Id="rId12" Type="http://schemas.openxmlformats.org/officeDocument/2006/relationships/image" Target="../media/image17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6.png"/><Relationship Id="rId5" Type="http://schemas.openxmlformats.org/officeDocument/2006/relationships/image" Target="../media/image7.png"/><Relationship Id="rId15" Type="http://schemas.openxmlformats.org/officeDocument/2006/relationships/image" Target="../media/image50.png"/><Relationship Id="rId10" Type="http://schemas.openxmlformats.org/officeDocument/2006/relationships/image" Target="../media/image15.svg"/><Relationship Id="rId4" Type="http://schemas.openxmlformats.org/officeDocument/2006/relationships/image" Target="../media/image12.svg"/><Relationship Id="rId9" Type="http://schemas.openxmlformats.org/officeDocument/2006/relationships/image" Target="../media/image9.png"/><Relationship Id="rId14" Type="http://schemas.openxmlformats.org/officeDocument/2006/relationships/image" Target="../media/image19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52.png"/><Relationship Id="rId5" Type="http://schemas.openxmlformats.org/officeDocument/2006/relationships/image" Target="../media/image15.svg"/><Relationship Id="rId10" Type="http://schemas.openxmlformats.org/officeDocument/2006/relationships/image" Target="../media/image51.png"/><Relationship Id="rId4" Type="http://schemas.openxmlformats.org/officeDocument/2006/relationships/image" Target="../media/image9.png"/><Relationship Id="rId9" Type="http://schemas.openxmlformats.org/officeDocument/2006/relationships/image" Target="../media/image19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9.svg"/><Relationship Id="rId3" Type="http://schemas.openxmlformats.org/officeDocument/2006/relationships/image" Target="../media/image12.svg"/><Relationship Id="rId7" Type="http://schemas.openxmlformats.org/officeDocument/2006/relationships/image" Target="../media/image14.svg"/><Relationship Id="rId12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17.svg"/><Relationship Id="rId5" Type="http://schemas.openxmlformats.org/officeDocument/2006/relationships/image" Target="../media/image13.svg"/><Relationship Id="rId10" Type="http://schemas.openxmlformats.org/officeDocument/2006/relationships/image" Target="../media/image16.png"/><Relationship Id="rId4" Type="http://schemas.openxmlformats.org/officeDocument/2006/relationships/image" Target="../media/image7.png"/><Relationship Id="rId9" Type="http://schemas.openxmlformats.org/officeDocument/2006/relationships/image" Target="../media/image15.svg"/><Relationship Id="rId14" Type="http://schemas.openxmlformats.org/officeDocument/2006/relationships/image" Target="../media/image40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g"/><Relationship Id="rId3" Type="http://schemas.openxmlformats.org/officeDocument/2006/relationships/image" Target="../media/image430.png"/><Relationship Id="rId7" Type="http://schemas.openxmlformats.org/officeDocument/2006/relationships/image" Target="../media/image4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9.svg"/><Relationship Id="rId3" Type="http://schemas.openxmlformats.org/officeDocument/2006/relationships/image" Target="../media/image12.svg"/><Relationship Id="rId7" Type="http://schemas.openxmlformats.org/officeDocument/2006/relationships/image" Target="../media/image14.svg"/><Relationship Id="rId12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17.svg"/><Relationship Id="rId5" Type="http://schemas.openxmlformats.org/officeDocument/2006/relationships/image" Target="../media/image13.svg"/><Relationship Id="rId10" Type="http://schemas.openxmlformats.org/officeDocument/2006/relationships/image" Target="../media/image16.png"/><Relationship Id="rId4" Type="http://schemas.openxmlformats.org/officeDocument/2006/relationships/image" Target="../media/image7.png"/><Relationship Id="rId9" Type="http://schemas.openxmlformats.org/officeDocument/2006/relationships/image" Target="../media/image15.svg"/><Relationship Id="rId14" Type="http://schemas.openxmlformats.org/officeDocument/2006/relationships/image" Target="../media/image5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9.svg"/><Relationship Id="rId3" Type="http://schemas.openxmlformats.org/officeDocument/2006/relationships/image" Target="../media/image12.svg"/><Relationship Id="rId7" Type="http://schemas.openxmlformats.org/officeDocument/2006/relationships/image" Target="../media/image14.svg"/><Relationship Id="rId12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17.svg"/><Relationship Id="rId5" Type="http://schemas.openxmlformats.org/officeDocument/2006/relationships/image" Target="../media/image13.svg"/><Relationship Id="rId10" Type="http://schemas.openxmlformats.org/officeDocument/2006/relationships/image" Target="../media/image16.png"/><Relationship Id="rId4" Type="http://schemas.openxmlformats.org/officeDocument/2006/relationships/image" Target="../media/image7.png"/><Relationship Id="rId9" Type="http://schemas.openxmlformats.org/officeDocument/2006/relationships/image" Target="../media/image15.svg"/><Relationship Id="rId14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4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svg"/><Relationship Id="rId7" Type="http://schemas.openxmlformats.org/officeDocument/2006/relationships/image" Target="../media/image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11.pn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svg"/><Relationship Id="rId7" Type="http://schemas.openxmlformats.org/officeDocument/2006/relationships/image" Target="../media/image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8.sv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9.svg"/><Relationship Id="rId3" Type="http://schemas.openxmlformats.org/officeDocument/2006/relationships/image" Target="../media/image12.svg"/><Relationship Id="rId7" Type="http://schemas.openxmlformats.org/officeDocument/2006/relationships/image" Target="../media/image14.svg"/><Relationship Id="rId12" Type="http://schemas.openxmlformats.org/officeDocument/2006/relationships/image" Target="../media/image18.png"/><Relationship Id="rId2" Type="http://schemas.openxmlformats.org/officeDocument/2006/relationships/image" Target="../media/image5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17.svg"/><Relationship Id="rId5" Type="http://schemas.openxmlformats.org/officeDocument/2006/relationships/image" Target="../media/image13.svg"/><Relationship Id="rId15" Type="http://schemas.openxmlformats.org/officeDocument/2006/relationships/image" Target="../media/image27.png"/><Relationship Id="rId10" Type="http://schemas.openxmlformats.org/officeDocument/2006/relationships/image" Target="../media/image16.png"/><Relationship Id="rId4" Type="http://schemas.openxmlformats.org/officeDocument/2006/relationships/image" Target="../media/image7.png"/><Relationship Id="rId9" Type="http://schemas.openxmlformats.org/officeDocument/2006/relationships/image" Target="../media/image15.svg"/><Relationship Id="rId1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6107" y="4746236"/>
            <a:ext cx="8981386" cy="1837444"/>
            <a:chOff x="0" y="0"/>
            <a:chExt cx="3528402" cy="7218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28402" cy="721853"/>
            </a:xfrm>
            <a:custGeom>
              <a:avLst/>
              <a:gdLst/>
              <a:ahLst/>
              <a:cxnLst/>
              <a:rect l="l" t="t" r="r" b="b"/>
              <a:pathLst>
                <a:path w="3528402" h="721853">
                  <a:moveTo>
                    <a:pt x="39652" y="0"/>
                  </a:moveTo>
                  <a:lnTo>
                    <a:pt x="3488750" y="0"/>
                  </a:lnTo>
                  <a:cubicBezTo>
                    <a:pt x="3499266" y="0"/>
                    <a:pt x="3509352" y="4178"/>
                    <a:pt x="3516788" y="11614"/>
                  </a:cubicBezTo>
                  <a:cubicBezTo>
                    <a:pt x="3524224" y="19050"/>
                    <a:pt x="3528402" y="29136"/>
                    <a:pt x="3528402" y="39652"/>
                  </a:cubicBezTo>
                  <a:lnTo>
                    <a:pt x="3528402" y="682201"/>
                  </a:lnTo>
                  <a:cubicBezTo>
                    <a:pt x="3528402" y="704100"/>
                    <a:pt x="3510649" y="721853"/>
                    <a:pt x="3488750" y="721853"/>
                  </a:cubicBezTo>
                  <a:lnTo>
                    <a:pt x="39652" y="721853"/>
                  </a:lnTo>
                  <a:cubicBezTo>
                    <a:pt x="17753" y="721853"/>
                    <a:pt x="0" y="704100"/>
                    <a:pt x="0" y="682201"/>
                  </a:cubicBezTo>
                  <a:lnTo>
                    <a:pt x="0" y="39652"/>
                  </a:lnTo>
                  <a:cubicBezTo>
                    <a:pt x="0" y="17753"/>
                    <a:pt x="17753" y="0"/>
                    <a:pt x="3965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3528402" cy="740903"/>
            </a:xfrm>
            <a:prstGeom prst="rect">
              <a:avLst/>
            </a:prstGeom>
          </p:spPr>
          <p:txBody>
            <a:bodyPr lIns="46341" tIns="46341" rIns="46341" bIns="46341" rtlCol="0" anchor="ctr"/>
            <a:lstStyle/>
            <a:p>
              <a:pPr algn="ctr">
                <a:lnSpc>
                  <a:spcPts val="1361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5400000">
            <a:off x="7696569" y="293847"/>
            <a:ext cx="2205593" cy="1210319"/>
          </a:xfrm>
          <a:custGeom>
            <a:avLst/>
            <a:gdLst/>
            <a:ahLst/>
            <a:cxnLst/>
            <a:rect l="l" t="t" r="r" b="b"/>
            <a:pathLst>
              <a:path w="2205593" h="1210319">
                <a:moveTo>
                  <a:pt x="0" y="0"/>
                </a:moveTo>
                <a:lnTo>
                  <a:pt x="2205593" y="0"/>
                </a:lnTo>
                <a:lnTo>
                  <a:pt x="2205593" y="1210319"/>
                </a:lnTo>
                <a:lnTo>
                  <a:pt x="0" y="12103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6" name="Group 6"/>
          <p:cNvGrpSpPr/>
          <p:nvPr/>
        </p:nvGrpSpPr>
        <p:grpSpPr>
          <a:xfrm>
            <a:off x="-544767" y="70143"/>
            <a:ext cx="1691505" cy="1691505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D9677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26002" tIns="26002" rIns="26002" bIns="26002" rtlCol="0" anchor="ctr"/>
            <a:lstStyle/>
            <a:p>
              <a:pPr algn="ctr">
                <a:lnSpc>
                  <a:spcPts val="1361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423139" y="779805"/>
            <a:ext cx="930628" cy="930628"/>
          </a:xfrm>
          <a:custGeom>
            <a:avLst/>
            <a:gdLst/>
            <a:ahLst/>
            <a:cxnLst/>
            <a:rect l="l" t="t" r="r" b="b"/>
            <a:pathLst>
              <a:path w="930628" h="930628">
                <a:moveTo>
                  <a:pt x="0" y="0"/>
                </a:moveTo>
                <a:lnTo>
                  <a:pt x="930628" y="0"/>
                </a:lnTo>
                <a:lnTo>
                  <a:pt x="930628" y="930628"/>
                </a:lnTo>
                <a:lnTo>
                  <a:pt x="0" y="9306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0" name="AutoShape 10"/>
          <p:cNvSpPr/>
          <p:nvPr/>
        </p:nvSpPr>
        <p:spPr>
          <a:xfrm flipV="1">
            <a:off x="3883056" y="3646213"/>
            <a:ext cx="2274371" cy="6625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N"/>
          </a:p>
        </p:txBody>
      </p:sp>
      <p:sp>
        <p:nvSpPr>
          <p:cNvPr id="11" name="TextBox 11"/>
          <p:cNvSpPr txBox="1"/>
          <p:nvPr/>
        </p:nvSpPr>
        <p:spPr>
          <a:xfrm>
            <a:off x="2193101" y="822806"/>
            <a:ext cx="5447957" cy="2384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385"/>
              </a:lnSpc>
              <a:spcBef>
                <a:spcPct val="0"/>
              </a:spcBef>
            </a:pPr>
            <a:r>
              <a:rPr lang="en-US" sz="4561">
                <a:solidFill>
                  <a:srgbClr val="6E7658"/>
                </a:solidFill>
                <a:latin typeface="Oswald"/>
                <a:ea typeface="Oswald"/>
                <a:cs typeface="Oswald"/>
                <a:sym typeface="Oswald"/>
              </a:rPr>
              <a:t>Arithmetic circuits: lower bounds, learning and applications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53767" y="4997942"/>
            <a:ext cx="7668313" cy="1057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2"/>
              </a:lnSpc>
            </a:pPr>
            <a:r>
              <a:rPr lang="en-US" sz="3001">
                <a:solidFill>
                  <a:srgbClr val="F1870A"/>
                </a:solidFill>
                <a:latin typeface="Oswald"/>
                <a:ea typeface="Oswald"/>
                <a:cs typeface="Oswald"/>
                <a:sym typeface="Oswald"/>
              </a:rPr>
              <a:t>Ankit Garg,</a:t>
            </a:r>
          </a:p>
          <a:p>
            <a:pPr marL="0" lvl="0" indent="0" algn="ctr">
              <a:lnSpc>
                <a:spcPts val="4202"/>
              </a:lnSpc>
              <a:spcBef>
                <a:spcPct val="0"/>
              </a:spcBef>
            </a:pPr>
            <a:r>
              <a:rPr lang="en-US" sz="3001">
                <a:solidFill>
                  <a:srgbClr val="F1870A"/>
                </a:solidFill>
                <a:latin typeface="Oswald"/>
                <a:ea typeface="Oswald"/>
                <a:cs typeface="Oswald"/>
                <a:sym typeface="Oswald"/>
              </a:rPr>
              <a:t>Microsoft Research India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8456881" y="5792396"/>
            <a:ext cx="1486599" cy="1486599"/>
          </a:xfrm>
          <a:custGeom>
            <a:avLst/>
            <a:gdLst/>
            <a:ahLst/>
            <a:cxnLst/>
            <a:rect l="l" t="t" r="r" b="b"/>
            <a:pathLst>
              <a:path w="1486599" h="1486599">
                <a:moveTo>
                  <a:pt x="1486599" y="0"/>
                </a:moveTo>
                <a:lnTo>
                  <a:pt x="0" y="0"/>
                </a:lnTo>
                <a:lnTo>
                  <a:pt x="0" y="1486599"/>
                </a:lnTo>
                <a:lnTo>
                  <a:pt x="1486599" y="1486599"/>
                </a:lnTo>
                <a:lnTo>
                  <a:pt x="148659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Freeform 3"/>
          <p:cNvSpPr/>
          <p:nvPr/>
        </p:nvSpPr>
        <p:spPr>
          <a:xfrm>
            <a:off x="-251858" y="6416194"/>
            <a:ext cx="1137311" cy="1029783"/>
          </a:xfrm>
          <a:custGeom>
            <a:avLst/>
            <a:gdLst/>
            <a:ahLst/>
            <a:cxnLst/>
            <a:rect l="l" t="t" r="r" b="b"/>
            <a:pathLst>
              <a:path w="1137311" h="1029783">
                <a:moveTo>
                  <a:pt x="0" y="0"/>
                </a:moveTo>
                <a:lnTo>
                  <a:pt x="1137311" y="0"/>
                </a:lnTo>
                <a:lnTo>
                  <a:pt x="1137311" y="1029783"/>
                </a:lnTo>
                <a:lnTo>
                  <a:pt x="0" y="10297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58" b="-158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4" name="Freeform 4"/>
          <p:cNvSpPr/>
          <p:nvPr/>
        </p:nvSpPr>
        <p:spPr>
          <a:xfrm rot="-5400000">
            <a:off x="-1154537" y="107773"/>
            <a:ext cx="2205593" cy="1210319"/>
          </a:xfrm>
          <a:custGeom>
            <a:avLst/>
            <a:gdLst/>
            <a:ahLst/>
            <a:cxnLst/>
            <a:rect l="l" t="t" r="r" b="b"/>
            <a:pathLst>
              <a:path w="2205593" h="1210319">
                <a:moveTo>
                  <a:pt x="0" y="0"/>
                </a:moveTo>
                <a:lnTo>
                  <a:pt x="2205593" y="0"/>
                </a:lnTo>
                <a:lnTo>
                  <a:pt x="2205593" y="1210319"/>
                </a:lnTo>
                <a:lnTo>
                  <a:pt x="0" y="12103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270" b="-270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5" name="Freeform 5"/>
          <p:cNvSpPr/>
          <p:nvPr/>
        </p:nvSpPr>
        <p:spPr>
          <a:xfrm>
            <a:off x="9200181" y="2996951"/>
            <a:ext cx="1766789" cy="1766789"/>
          </a:xfrm>
          <a:custGeom>
            <a:avLst/>
            <a:gdLst/>
            <a:ahLst/>
            <a:cxnLst/>
            <a:rect l="l" t="t" r="r" b="b"/>
            <a:pathLst>
              <a:path w="1766789" h="1766789">
                <a:moveTo>
                  <a:pt x="0" y="0"/>
                </a:moveTo>
                <a:lnTo>
                  <a:pt x="1766789" y="0"/>
                </a:lnTo>
                <a:lnTo>
                  <a:pt x="1766789" y="1766789"/>
                </a:lnTo>
                <a:lnTo>
                  <a:pt x="0" y="17667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6" name="Freeform 6"/>
          <p:cNvSpPr/>
          <p:nvPr/>
        </p:nvSpPr>
        <p:spPr>
          <a:xfrm>
            <a:off x="9060036" y="-530563"/>
            <a:ext cx="1691505" cy="1691505"/>
          </a:xfrm>
          <a:custGeom>
            <a:avLst/>
            <a:gdLst/>
            <a:ahLst/>
            <a:cxnLst/>
            <a:rect l="l" t="t" r="r" b="b"/>
            <a:pathLst>
              <a:path w="1691505" h="1691505">
                <a:moveTo>
                  <a:pt x="0" y="0"/>
                </a:moveTo>
                <a:lnTo>
                  <a:pt x="1691505" y="0"/>
                </a:lnTo>
                <a:lnTo>
                  <a:pt x="1691505" y="1691505"/>
                </a:lnTo>
                <a:lnTo>
                  <a:pt x="0" y="169150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7" name="TextBox 7"/>
          <p:cNvSpPr txBox="1"/>
          <p:nvPr/>
        </p:nvSpPr>
        <p:spPr>
          <a:xfrm>
            <a:off x="2062806" y="41317"/>
            <a:ext cx="5447957" cy="1538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84"/>
              </a:lnSpc>
            </a:pPr>
            <a:r>
              <a:rPr lang="en-US" sz="3400" dirty="0">
                <a:solidFill>
                  <a:srgbClr val="6E7658"/>
                </a:solidFill>
                <a:latin typeface="Oswald"/>
                <a:ea typeface="Oswald"/>
                <a:cs typeface="Oswald"/>
                <a:sym typeface="Oswald"/>
              </a:rPr>
              <a:t>Main result [</a:t>
            </a:r>
            <a:r>
              <a:rPr lang="en-US" sz="3400" dirty="0">
                <a:solidFill>
                  <a:srgbClr val="00B0F0"/>
                </a:solidFill>
                <a:latin typeface="Oswald"/>
                <a:ea typeface="Oswald"/>
                <a:cs typeface="Oswald"/>
                <a:sym typeface="Oswald"/>
              </a:rPr>
              <a:t>G</a:t>
            </a:r>
            <a:r>
              <a:rPr lang="en-US" sz="3400" dirty="0">
                <a:solidFill>
                  <a:srgbClr val="6E7658"/>
                </a:solidFill>
                <a:latin typeface="Oswald"/>
                <a:ea typeface="Oswald"/>
                <a:cs typeface="Oswald"/>
                <a:sym typeface="Oswald"/>
              </a:rPr>
              <a:t>, </a:t>
            </a:r>
            <a:r>
              <a:rPr lang="en-US" sz="3400" dirty="0">
                <a:solidFill>
                  <a:srgbClr val="00B0F0"/>
                </a:solidFill>
                <a:latin typeface="Oswald"/>
                <a:ea typeface="Oswald"/>
                <a:cs typeface="Oswald"/>
                <a:sym typeface="Oswald"/>
              </a:rPr>
              <a:t>Kayal</a:t>
            </a:r>
            <a:r>
              <a:rPr lang="en-US" sz="3400" dirty="0">
                <a:solidFill>
                  <a:srgbClr val="6E7658"/>
                </a:solidFill>
                <a:latin typeface="Oswald"/>
                <a:ea typeface="Oswald"/>
                <a:cs typeface="Oswald"/>
                <a:sym typeface="Oswald"/>
              </a:rPr>
              <a:t>, </a:t>
            </a:r>
            <a:r>
              <a:rPr lang="en-US" sz="3400" dirty="0">
                <a:solidFill>
                  <a:srgbClr val="00B0F0"/>
                </a:solidFill>
                <a:latin typeface="Oswald"/>
                <a:ea typeface="Oswald"/>
                <a:cs typeface="Oswald"/>
                <a:sym typeface="Oswald"/>
              </a:rPr>
              <a:t>Saha 20</a:t>
            </a:r>
            <a:r>
              <a:rPr lang="en-US" sz="3400" dirty="0">
                <a:solidFill>
                  <a:srgbClr val="6E7658"/>
                </a:solidFill>
                <a:latin typeface="Oswald"/>
                <a:ea typeface="Oswald"/>
                <a:cs typeface="Oswald"/>
                <a:sym typeface="Oswald"/>
              </a:rPr>
              <a:t>] (Informal) </a:t>
            </a:r>
          </a:p>
        </p:txBody>
      </p:sp>
      <p:sp>
        <p:nvSpPr>
          <p:cNvPr id="8" name="Freeform 8"/>
          <p:cNvSpPr/>
          <p:nvPr/>
        </p:nvSpPr>
        <p:spPr>
          <a:xfrm>
            <a:off x="731520" y="1847357"/>
            <a:ext cx="8110529" cy="4648958"/>
          </a:xfrm>
          <a:custGeom>
            <a:avLst/>
            <a:gdLst/>
            <a:ahLst/>
            <a:cxnLst/>
            <a:rect l="l" t="t" r="r" b="b"/>
            <a:pathLst>
              <a:path w="8110529" h="4648958">
                <a:moveTo>
                  <a:pt x="0" y="0"/>
                </a:moveTo>
                <a:lnTo>
                  <a:pt x="8110529" y="0"/>
                </a:lnTo>
                <a:lnTo>
                  <a:pt x="8110529" y="4648959"/>
                </a:lnTo>
                <a:lnTo>
                  <a:pt x="0" y="464895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9"/>
              <p:cNvSpPr txBox="1"/>
              <p:nvPr/>
            </p:nvSpPr>
            <p:spPr>
              <a:xfrm>
                <a:off x="947393" y="2291559"/>
                <a:ext cx="7894656" cy="377763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515569" lvl="1" indent="-257785" algn="l">
                  <a:lnSpc>
                    <a:spcPts val="3340"/>
                  </a:lnSpc>
                  <a:buFont typeface="Arial"/>
                  <a:buChar char="•"/>
                </a:pPr>
                <a:r>
                  <a:rPr lang="en-US" sz="2388" spc="21" dirty="0">
                    <a:solidFill>
                      <a:srgbClr val="8D9677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Efficient algorithms for </a:t>
                </a:r>
                <a14:m>
                  <m:oMath xmlns:m="http://schemas.openxmlformats.org/officeDocument/2006/math">
                    <m:r>
                      <a:rPr lang="en-US" sz="265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6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sz="265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65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</m:e>
                    </m:d>
                    <m:r>
                      <a:rPr lang="en-US" sz="265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6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6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</m:e>
                      <m:sub>
                        <m:r>
                          <a:rPr lang="en-US" sz="26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6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6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bSup>
                    <m:sSub>
                      <m:sSubPr>
                        <m:ctrlPr>
                          <a:rPr lang="en-US" sz="265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5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65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65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bar>
                      <m:barPr>
                        <m:ctrlPr>
                          <a:rPr lang="en-US" sz="26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6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bar>
                    <m:sSup>
                      <m:sSupPr>
                        <m:ctrlPr>
                          <a:rPr lang="en-US" sz="265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5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65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US" sz="265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388" spc="21" dirty="0">
                    <a:solidFill>
                      <a:srgbClr val="8D9677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in the non-degenerate case.</a:t>
                </a:r>
              </a:p>
              <a:p>
                <a:pPr marL="515569" lvl="1" indent="-257785" algn="l">
                  <a:lnSpc>
                    <a:spcPts val="3340"/>
                  </a:lnSpc>
                  <a:buFont typeface="Arial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65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5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sz="265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65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5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sz="265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26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5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65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r>
                      <a:rPr lang="en-US" sz="265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</m:oMath>
                </a14:m>
                <a:endParaRPr lang="en-US" sz="2650" spc="21" dirty="0">
                  <a:solidFill>
                    <a:srgbClr val="8D9677"/>
                  </a:solidFill>
                  <a:latin typeface="Clear Sans"/>
                  <a:ea typeface="Clear Sans"/>
                  <a:cs typeface="Clear Sans"/>
                  <a:sym typeface="Clear Sans"/>
                </a:endParaRPr>
              </a:p>
              <a:p>
                <a:pPr marL="515569" lvl="1" indent="-257785" algn="l">
                  <a:lnSpc>
                    <a:spcPts val="3340"/>
                  </a:lnSpc>
                  <a:buFont typeface="Arial"/>
                  <a:buChar char="•"/>
                </a:pPr>
                <a:endParaRPr lang="en-US" sz="2388" spc="21" dirty="0">
                  <a:solidFill>
                    <a:srgbClr val="8D9677"/>
                  </a:solidFill>
                  <a:latin typeface="Clear Sans"/>
                  <a:ea typeface="Clear Sans"/>
                  <a:cs typeface="Clear Sans"/>
                  <a:sym typeface="Clear Sans"/>
                </a:endParaRPr>
              </a:p>
              <a:p>
                <a:pPr marL="515569" lvl="1" indent="-257785" algn="l">
                  <a:lnSpc>
                    <a:spcPts val="3340"/>
                  </a:lnSpc>
                  <a:buFont typeface="Arial"/>
                  <a:buChar char="•"/>
                </a:pPr>
                <a:r>
                  <a:rPr lang="en-US" sz="2388" dirty="0">
                    <a:solidFill>
                      <a:srgbClr val="8D9677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5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65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650" dirty="0"/>
                  <a:t> </a:t>
                </a:r>
                <a:r>
                  <a:rPr lang="en-US" sz="2650" dirty="0">
                    <a:solidFill>
                      <a:srgbClr val="8D9677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relevant for </a:t>
                </a:r>
                <a:r>
                  <a:rPr lang="en-US" sz="2388" dirty="0">
                    <a:solidFill>
                      <a:schemeClr val="accent6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mixture of Gaussians </a:t>
                </a:r>
                <a:r>
                  <a:rPr lang="en-US" sz="2388" dirty="0">
                    <a:solidFill>
                      <a:srgbClr val="8D9677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(method of moments).</a:t>
                </a:r>
              </a:p>
              <a:p>
                <a:pPr marL="515569" lvl="1" indent="-257785" algn="l">
                  <a:lnSpc>
                    <a:spcPts val="3340"/>
                  </a:lnSpc>
                  <a:buFont typeface="Arial"/>
                  <a:buChar char="•"/>
                </a:pPr>
                <a:r>
                  <a:rPr lang="en-US" sz="2388" dirty="0">
                    <a:solidFill>
                      <a:srgbClr val="8D9677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Substantially </a:t>
                </a:r>
                <a:r>
                  <a:rPr lang="en-US" sz="2388" dirty="0">
                    <a:solidFill>
                      <a:schemeClr val="accent6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new techniques </a:t>
                </a:r>
                <a:r>
                  <a:rPr lang="en-US" sz="2388" dirty="0">
                    <a:solidFill>
                      <a:srgbClr val="8D9677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compared to </a:t>
                </a:r>
                <a14:m>
                  <m:oMath xmlns:m="http://schemas.openxmlformats.org/officeDocument/2006/math">
                    <m:r>
                      <a:rPr lang="en-US" sz="265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65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650" dirty="0">
                    <a:solidFill>
                      <a:srgbClr val="8D9677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 </a:t>
                </a:r>
                <a:r>
                  <a:rPr lang="en-US" sz="2388" dirty="0">
                    <a:solidFill>
                      <a:srgbClr val="8D9677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(tensor decomposition).</a:t>
                </a:r>
              </a:p>
              <a:p>
                <a:pPr algn="l">
                  <a:lnSpc>
                    <a:spcPts val="3342"/>
                  </a:lnSpc>
                </a:pPr>
                <a:endParaRPr lang="en-US" sz="2388" dirty="0">
                  <a:solidFill>
                    <a:srgbClr val="8D9677"/>
                  </a:solidFill>
                  <a:latin typeface="Clear Sans"/>
                  <a:ea typeface="Clear Sans"/>
                  <a:cs typeface="Clear Sans"/>
                  <a:sym typeface="Clear Sans"/>
                </a:endParaRPr>
              </a:p>
            </p:txBody>
          </p:sp>
        </mc:Choice>
        <mc:Fallback xmlns="">
          <p:sp>
            <p:nvSpPr>
              <p:cNvPr id="9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393" y="2291559"/>
                <a:ext cx="7894656" cy="3777637"/>
              </a:xfrm>
              <a:prstGeom prst="rect">
                <a:avLst/>
              </a:prstGeom>
              <a:blipFill>
                <a:blip r:embed="rId14"/>
                <a:stretch>
                  <a:fillRect t="-1774" r="-108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53767" y="655320"/>
            <a:ext cx="6706394" cy="768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385"/>
              </a:lnSpc>
              <a:spcBef>
                <a:spcPct val="0"/>
              </a:spcBef>
            </a:pPr>
            <a:r>
              <a:rPr lang="en-US" sz="4561">
                <a:solidFill>
                  <a:srgbClr val="6E7658"/>
                </a:solidFill>
                <a:latin typeface="Oswald"/>
                <a:ea typeface="Oswald"/>
                <a:cs typeface="Oswald"/>
                <a:sym typeface="Oswald"/>
              </a:rPr>
              <a:t>Main result (formal)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374239" y="2193377"/>
            <a:ext cx="9005122" cy="4683055"/>
            <a:chOff x="0" y="0"/>
            <a:chExt cx="3537727" cy="183977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537727" cy="1839771"/>
            </a:xfrm>
            <a:custGeom>
              <a:avLst/>
              <a:gdLst/>
              <a:ahLst/>
              <a:cxnLst/>
              <a:rect l="l" t="t" r="r" b="b"/>
              <a:pathLst>
                <a:path w="3537727" h="1839771">
                  <a:moveTo>
                    <a:pt x="39547" y="0"/>
                  </a:moveTo>
                  <a:lnTo>
                    <a:pt x="3498179" y="0"/>
                  </a:lnTo>
                  <a:cubicBezTo>
                    <a:pt x="3508668" y="0"/>
                    <a:pt x="3518727" y="4167"/>
                    <a:pt x="3526144" y="11583"/>
                  </a:cubicBezTo>
                  <a:cubicBezTo>
                    <a:pt x="3533560" y="19000"/>
                    <a:pt x="3537727" y="29059"/>
                    <a:pt x="3537727" y="39547"/>
                  </a:cubicBezTo>
                  <a:lnTo>
                    <a:pt x="3537727" y="1800224"/>
                  </a:lnTo>
                  <a:cubicBezTo>
                    <a:pt x="3537727" y="1822066"/>
                    <a:pt x="3520021" y="1839771"/>
                    <a:pt x="3498179" y="1839771"/>
                  </a:cubicBezTo>
                  <a:lnTo>
                    <a:pt x="39547" y="1839771"/>
                  </a:lnTo>
                  <a:cubicBezTo>
                    <a:pt x="29059" y="1839771"/>
                    <a:pt x="19000" y="1835605"/>
                    <a:pt x="11583" y="1828188"/>
                  </a:cubicBezTo>
                  <a:cubicBezTo>
                    <a:pt x="4167" y="1820772"/>
                    <a:pt x="0" y="1810713"/>
                    <a:pt x="0" y="1800224"/>
                  </a:cubicBezTo>
                  <a:lnTo>
                    <a:pt x="0" y="39547"/>
                  </a:lnTo>
                  <a:cubicBezTo>
                    <a:pt x="0" y="17706"/>
                    <a:pt x="17706" y="0"/>
                    <a:pt x="3954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3537727" cy="1858821"/>
            </a:xfrm>
            <a:prstGeom prst="rect">
              <a:avLst/>
            </a:prstGeom>
          </p:spPr>
          <p:txBody>
            <a:bodyPr lIns="46341" tIns="46341" rIns="46341" bIns="46341" rtlCol="0" anchor="ctr"/>
            <a:lstStyle/>
            <a:p>
              <a:pPr algn="ctr">
                <a:lnSpc>
                  <a:spcPts val="1361"/>
                </a:lnSpc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6"/>
              <p:cNvSpPr txBox="1"/>
              <p:nvPr/>
            </p:nvSpPr>
            <p:spPr>
              <a:xfrm>
                <a:off x="423139" y="2428979"/>
                <a:ext cx="9007828" cy="470930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572929" lvl="1" indent="-286464">
                  <a:lnSpc>
                    <a:spcPts val="3715"/>
                  </a:lnSpc>
                  <a:buFont typeface="Arial"/>
                  <a:buChar char="•"/>
                </a:pPr>
                <a:r>
                  <a:rPr lang="en-US" sz="2653" spc="23" dirty="0">
                    <a:solidFill>
                      <a:srgbClr val="6E7658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Theorem: There is a randomized polynomial time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5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sz="265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5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65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5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65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50" spc="23" dirty="0">
                    <a:solidFill>
                      <a:srgbClr val="6E7658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) algorithm </a:t>
                </a:r>
                <a:r>
                  <a:rPr lang="en-US" sz="2653" spc="23" dirty="0">
                    <a:solidFill>
                      <a:srgbClr val="6E7658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that given query access to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bSup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bar>
                      <m:bar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bar>
                    <m:sSup>
                      <m:sSupPr>
                        <m:ctrlP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</m:oMath>
                </a14:m>
                <a:r>
                  <a:rPr lang="en-US" sz="2653" spc="23" dirty="0">
                    <a:solidFill>
                      <a:srgbClr val="6E7658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, recovers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6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650" spc="23" dirty="0">
                    <a:solidFill>
                      <a:srgbClr val="6E7658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’s.</a:t>
                </a:r>
              </a:p>
              <a:p>
                <a:pPr marL="572929" lvl="1" indent="-286464" algn="l">
                  <a:lnSpc>
                    <a:spcPts val="3715"/>
                  </a:lnSpc>
                  <a:buFont typeface="Arial"/>
                  <a:buChar char="•"/>
                </a:pPr>
                <a:endParaRPr lang="en-US" sz="2653" spc="23" dirty="0">
                  <a:solidFill>
                    <a:srgbClr val="6E7658"/>
                  </a:solidFill>
                  <a:latin typeface="Clear Sans"/>
                  <a:ea typeface="Clear Sans"/>
                  <a:cs typeface="Clear Sans"/>
                  <a:sym typeface="Clear Sans"/>
                </a:endParaRPr>
              </a:p>
              <a:p>
                <a:pPr marL="572929" lvl="1" indent="-286464" algn="l">
                  <a:lnSpc>
                    <a:spcPts val="3715"/>
                  </a:lnSpc>
                  <a:buFont typeface="Arial"/>
                  <a:buChar char="•"/>
                </a:pPr>
                <a:r>
                  <a:rPr lang="en-US" sz="2653" spc="23" dirty="0">
                    <a:solidFill>
                      <a:srgbClr val="6E7658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Technical assumptions:</a:t>
                </a:r>
              </a:p>
              <a:p>
                <a:pPr marL="572929" lvl="1" indent="-286464" algn="l">
                  <a:lnSpc>
                    <a:spcPts val="3715"/>
                  </a:lnSpc>
                  <a:buFont typeface="Arial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spc="23" dirty="0">
                    <a:solidFill>
                      <a:srgbClr val="6E7658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’s</a:t>
                </a:r>
                <a:r>
                  <a:rPr lang="en-US" sz="2653" spc="23" dirty="0">
                    <a:solidFill>
                      <a:srgbClr val="6E7658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 “non-degenerate”. Satisfied if each coefficient chosen randomly from a large set.</a:t>
                </a:r>
              </a:p>
              <a:p>
                <a:pPr marL="572929" lvl="1" indent="-286464">
                  <a:lnSpc>
                    <a:spcPts val="3715"/>
                  </a:lnSpc>
                  <a:buFont typeface="Arial"/>
                  <a:buChar char="•"/>
                </a:pPr>
                <a14:m>
                  <m:oMath xmlns:m="http://schemas.openxmlformats.org/officeDocument/2006/math">
                    <m:r>
                      <a:rPr lang="en-US" sz="265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65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sz="265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5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265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650" spc="23" dirty="0">
                    <a:solidFill>
                      <a:srgbClr val="6E7658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65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65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5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65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650" spc="23" dirty="0">
                    <a:solidFill>
                      <a:srgbClr val="6E7658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, field size large eno</a:t>
                </a:r>
                <a:r>
                  <a:rPr lang="en-US" sz="2653" spc="23" dirty="0">
                    <a:solidFill>
                      <a:srgbClr val="6E7658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ugh.</a:t>
                </a:r>
              </a:p>
              <a:p>
                <a:pPr marL="572929" lvl="1" indent="-286464" algn="l">
                  <a:lnSpc>
                    <a:spcPts val="3715"/>
                  </a:lnSpc>
                  <a:buFont typeface="Arial"/>
                  <a:buChar char="•"/>
                </a:pPr>
                <a14:m>
                  <m:oMath xmlns:m="http://schemas.openxmlformats.org/officeDocument/2006/math">
                    <m:r>
                      <a:rPr lang="en-US" sz="265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65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sz="2650" b="0" i="0" smtClean="0"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sz="2650" b="0" i="1" smtClean="0">
                        <a:latin typeface="Cambria Math" panose="02040503050406030204" pitchFamily="18" charset="0"/>
                      </a:rPr>
                      <m:t>⁡{</m:t>
                    </m:r>
                    <m:sSup>
                      <m:sSupPr>
                        <m:ctrlPr>
                          <a:rPr lang="en-US" sz="265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5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65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65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65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265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sz="265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65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5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sz="265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5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65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sup>
                        </m:sSup>
                      </m:sup>
                    </m:sSup>
                    <m:r>
                      <a:rPr lang="en-US" sz="265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653" spc="23" dirty="0">
                    <a:solidFill>
                      <a:srgbClr val="6E7658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.</a:t>
                </a:r>
              </a:p>
              <a:p>
                <a:pPr algn="l">
                  <a:lnSpc>
                    <a:spcPts val="3715"/>
                  </a:lnSpc>
                  <a:spcBef>
                    <a:spcPct val="0"/>
                  </a:spcBef>
                </a:pPr>
                <a:endParaRPr lang="en-US" sz="2653" spc="23" dirty="0">
                  <a:solidFill>
                    <a:srgbClr val="6E7658"/>
                  </a:solidFill>
                  <a:latin typeface="Clear Sans"/>
                  <a:ea typeface="Clear Sans"/>
                  <a:cs typeface="Clear Sans"/>
                  <a:sym typeface="Clear Sans"/>
                </a:endParaRPr>
              </a:p>
            </p:txBody>
          </p:sp>
        </mc:Choice>
        <mc:Fallback xmlns="">
          <p:sp>
            <p:nvSpPr>
              <p:cNvPr id="6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139" y="2428979"/>
                <a:ext cx="9007828" cy="4709303"/>
              </a:xfrm>
              <a:prstGeom prst="rect">
                <a:avLst/>
              </a:prstGeom>
              <a:blipFill>
                <a:blip r:embed="rId3"/>
                <a:stretch>
                  <a:fillRect t="-129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eeform 7"/>
          <p:cNvSpPr/>
          <p:nvPr/>
        </p:nvSpPr>
        <p:spPr>
          <a:xfrm rot="-5400000">
            <a:off x="7696569" y="293847"/>
            <a:ext cx="2205593" cy="1210319"/>
          </a:xfrm>
          <a:custGeom>
            <a:avLst/>
            <a:gdLst/>
            <a:ahLst/>
            <a:cxnLst/>
            <a:rect l="l" t="t" r="r" b="b"/>
            <a:pathLst>
              <a:path w="2205593" h="1210319">
                <a:moveTo>
                  <a:pt x="0" y="0"/>
                </a:moveTo>
                <a:lnTo>
                  <a:pt x="2205593" y="0"/>
                </a:lnTo>
                <a:lnTo>
                  <a:pt x="2205593" y="1210319"/>
                </a:lnTo>
                <a:lnTo>
                  <a:pt x="0" y="12103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8" name="Group 8"/>
          <p:cNvGrpSpPr/>
          <p:nvPr/>
        </p:nvGrpSpPr>
        <p:grpSpPr>
          <a:xfrm>
            <a:off x="-544767" y="70143"/>
            <a:ext cx="1691505" cy="1691505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D9677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26002" tIns="26002" rIns="26002" bIns="26002" rtlCol="0" anchor="ctr"/>
            <a:lstStyle/>
            <a:p>
              <a:pPr algn="ctr">
                <a:lnSpc>
                  <a:spcPts val="1361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423139" y="779805"/>
            <a:ext cx="930628" cy="930628"/>
          </a:xfrm>
          <a:custGeom>
            <a:avLst/>
            <a:gdLst/>
            <a:ahLst/>
            <a:cxnLst/>
            <a:rect l="l" t="t" r="r" b="b"/>
            <a:pathLst>
              <a:path w="930628" h="930628">
                <a:moveTo>
                  <a:pt x="0" y="0"/>
                </a:moveTo>
                <a:lnTo>
                  <a:pt x="930628" y="0"/>
                </a:lnTo>
                <a:lnTo>
                  <a:pt x="930628" y="930628"/>
                </a:lnTo>
                <a:lnTo>
                  <a:pt x="0" y="93062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8456881" y="5792396"/>
            <a:ext cx="1486599" cy="1486599"/>
          </a:xfrm>
          <a:custGeom>
            <a:avLst/>
            <a:gdLst/>
            <a:ahLst/>
            <a:cxnLst/>
            <a:rect l="l" t="t" r="r" b="b"/>
            <a:pathLst>
              <a:path w="1486599" h="1486599">
                <a:moveTo>
                  <a:pt x="1486599" y="0"/>
                </a:moveTo>
                <a:lnTo>
                  <a:pt x="0" y="0"/>
                </a:lnTo>
                <a:lnTo>
                  <a:pt x="0" y="1486599"/>
                </a:lnTo>
                <a:lnTo>
                  <a:pt x="1486599" y="1486599"/>
                </a:lnTo>
                <a:lnTo>
                  <a:pt x="148659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Freeform 3"/>
          <p:cNvSpPr/>
          <p:nvPr/>
        </p:nvSpPr>
        <p:spPr>
          <a:xfrm>
            <a:off x="-251858" y="6416194"/>
            <a:ext cx="1137311" cy="1029783"/>
          </a:xfrm>
          <a:custGeom>
            <a:avLst/>
            <a:gdLst/>
            <a:ahLst/>
            <a:cxnLst/>
            <a:rect l="l" t="t" r="r" b="b"/>
            <a:pathLst>
              <a:path w="1137311" h="1029783">
                <a:moveTo>
                  <a:pt x="0" y="0"/>
                </a:moveTo>
                <a:lnTo>
                  <a:pt x="1137311" y="0"/>
                </a:lnTo>
                <a:lnTo>
                  <a:pt x="1137311" y="1029783"/>
                </a:lnTo>
                <a:lnTo>
                  <a:pt x="0" y="10297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58" b="-158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4" name="Freeform 4"/>
          <p:cNvSpPr/>
          <p:nvPr/>
        </p:nvSpPr>
        <p:spPr>
          <a:xfrm rot="-5400000">
            <a:off x="-1154537" y="107773"/>
            <a:ext cx="2205593" cy="1210319"/>
          </a:xfrm>
          <a:custGeom>
            <a:avLst/>
            <a:gdLst/>
            <a:ahLst/>
            <a:cxnLst/>
            <a:rect l="l" t="t" r="r" b="b"/>
            <a:pathLst>
              <a:path w="2205593" h="1210319">
                <a:moveTo>
                  <a:pt x="0" y="0"/>
                </a:moveTo>
                <a:lnTo>
                  <a:pt x="2205593" y="0"/>
                </a:lnTo>
                <a:lnTo>
                  <a:pt x="2205593" y="1210319"/>
                </a:lnTo>
                <a:lnTo>
                  <a:pt x="0" y="12103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270" b="-270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5" name="Freeform 5"/>
          <p:cNvSpPr/>
          <p:nvPr/>
        </p:nvSpPr>
        <p:spPr>
          <a:xfrm>
            <a:off x="9200181" y="2996951"/>
            <a:ext cx="1766789" cy="1766789"/>
          </a:xfrm>
          <a:custGeom>
            <a:avLst/>
            <a:gdLst/>
            <a:ahLst/>
            <a:cxnLst/>
            <a:rect l="l" t="t" r="r" b="b"/>
            <a:pathLst>
              <a:path w="1766789" h="1766789">
                <a:moveTo>
                  <a:pt x="0" y="0"/>
                </a:moveTo>
                <a:lnTo>
                  <a:pt x="1766789" y="0"/>
                </a:lnTo>
                <a:lnTo>
                  <a:pt x="1766789" y="1766789"/>
                </a:lnTo>
                <a:lnTo>
                  <a:pt x="0" y="17667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6" name="Freeform 6"/>
          <p:cNvSpPr/>
          <p:nvPr/>
        </p:nvSpPr>
        <p:spPr>
          <a:xfrm>
            <a:off x="9060036" y="-530563"/>
            <a:ext cx="1691505" cy="1691505"/>
          </a:xfrm>
          <a:custGeom>
            <a:avLst/>
            <a:gdLst/>
            <a:ahLst/>
            <a:cxnLst/>
            <a:rect l="l" t="t" r="r" b="b"/>
            <a:pathLst>
              <a:path w="1691505" h="1691505">
                <a:moveTo>
                  <a:pt x="0" y="0"/>
                </a:moveTo>
                <a:lnTo>
                  <a:pt x="1691505" y="0"/>
                </a:lnTo>
                <a:lnTo>
                  <a:pt x="1691505" y="1691505"/>
                </a:lnTo>
                <a:lnTo>
                  <a:pt x="0" y="169150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7" name="TextBox 7"/>
          <p:cNvSpPr txBox="1"/>
          <p:nvPr/>
        </p:nvSpPr>
        <p:spPr>
          <a:xfrm>
            <a:off x="2062806" y="41317"/>
            <a:ext cx="5447957" cy="1579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84"/>
              </a:lnSpc>
            </a:pPr>
            <a:r>
              <a:rPr lang="en-US" sz="4561">
                <a:solidFill>
                  <a:srgbClr val="6E7658"/>
                </a:solidFill>
                <a:latin typeface="Oswald"/>
                <a:ea typeface="Oswald"/>
                <a:cs typeface="Oswald"/>
                <a:sym typeface="Oswald"/>
              </a:rPr>
              <a:t>Algorithms from lower bounds</a:t>
            </a:r>
          </a:p>
        </p:txBody>
      </p:sp>
      <p:sp>
        <p:nvSpPr>
          <p:cNvPr id="8" name="Freeform 8"/>
          <p:cNvSpPr/>
          <p:nvPr/>
        </p:nvSpPr>
        <p:spPr>
          <a:xfrm>
            <a:off x="731520" y="1761787"/>
            <a:ext cx="8328516" cy="4773909"/>
          </a:xfrm>
          <a:custGeom>
            <a:avLst/>
            <a:gdLst/>
            <a:ahLst/>
            <a:cxnLst/>
            <a:rect l="l" t="t" r="r" b="b"/>
            <a:pathLst>
              <a:path w="8328516" h="4773909">
                <a:moveTo>
                  <a:pt x="0" y="0"/>
                </a:moveTo>
                <a:lnTo>
                  <a:pt x="8328516" y="0"/>
                </a:lnTo>
                <a:lnTo>
                  <a:pt x="8328516" y="4773909"/>
                </a:lnTo>
                <a:lnTo>
                  <a:pt x="0" y="477390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9" name="TextBox 9"/>
          <p:cNvSpPr txBox="1"/>
          <p:nvPr/>
        </p:nvSpPr>
        <p:spPr>
          <a:xfrm>
            <a:off x="885453" y="2012902"/>
            <a:ext cx="5327377" cy="4597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5569" lvl="1" indent="-257785" algn="l">
              <a:lnSpc>
                <a:spcPts val="3340"/>
              </a:lnSpc>
              <a:buFont typeface="Arial"/>
              <a:buChar char="•"/>
            </a:pPr>
            <a:r>
              <a:rPr lang="en-US" sz="2388" spc="21" dirty="0">
                <a:solidFill>
                  <a:srgbClr val="8D9677"/>
                </a:solidFill>
                <a:latin typeface="Clear Sans"/>
                <a:ea typeface="Clear Sans"/>
                <a:cs typeface="Clear Sans"/>
                <a:sym typeface="Clear Sans"/>
              </a:rPr>
              <a:t>Hardness vs Randomness [</a:t>
            </a:r>
            <a:r>
              <a:rPr lang="en-US" sz="2388" spc="21" dirty="0">
                <a:solidFill>
                  <a:srgbClr val="00B0F0"/>
                </a:solidFill>
                <a:latin typeface="Clear Sans"/>
                <a:ea typeface="Clear Sans"/>
                <a:cs typeface="Clear Sans"/>
                <a:sym typeface="Clear Sans"/>
              </a:rPr>
              <a:t>Nisan</a:t>
            </a:r>
            <a:r>
              <a:rPr lang="en-US" sz="2388" spc="21" dirty="0">
                <a:solidFill>
                  <a:srgbClr val="8D9677"/>
                </a:solidFill>
                <a:latin typeface="Clear Sans"/>
                <a:ea typeface="Clear Sans"/>
                <a:cs typeface="Clear Sans"/>
                <a:sym typeface="Clear Sans"/>
              </a:rPr>
              <a:t>, </a:t>
            </a:r>
            <a:r>
              <a:rPr lang="en-US" sz="2388" spc="21" dirty="0">
                <a:solidFill>
                  <a:srgbClr val="00B0F0"/>
                </a:solidFill>
                <a:latin typeface="Clear Sans"/>
                <a:ea typeface="Clear Sans"/>
                <a:cs typeface="Clear Sans"/>
                <a:sym typeface="Clear Sans"/>
              </a:rPr>
              <a:t>Wigderson 96</a:t>
            </a:r>
            <a:r>
              <a:rPr lang="en-US" sz="2388" spc="21" dirty="0">
                <a:solidFill>
                  <a:srgbClr val="8D9677"/>
                </a:solidFill>
                <a:latin typeface="Clear Sans"/>
                <a:ea typeface="Clear Sans"/>
                <a:cs typeface="Clear Sans"/>
                <a:sym typeface="Clear Sans"/>
              </a:rPr>
              <a:t>, …]</a:t>
            </a:r>
          </a:p>
          <a:p>
            <a:pPr marL="515569" lvl="1" indent="-257785" algn="l">
              <a:lnSpc>
                <a:spcPts val="3340"/>
              </a:lnSpc>
              <a:buFont typeface="Arial"/>
              <a:buChar char="•"/>
            </a:pPr>
            <a:r>
              <a:rPr lang="en-US" sz="2388" spc="21" dirty="0">
                <a:solidFill>
                  <a:srgbClr val="8D9677"/>
                </a:solidFill>
                <a:latin typeface="Clear Sans"/>
                <a:ea typeface="Clear Sans"/>
                <a:cs typeface="Clear Sans"/>
                <a:sym typeface="Clear Sans"/>
              </a:rPr>
              <a:t>Use of polynomial method [</a:t>
            </a:r>
            <a:r>
              <a:rPr lang="en-US" sz="2388" spc="21" dirty="0">
                <a:solidFill>
                  <a:srgbClr val="00B0F0"/>
                </a:solidFill>
                <a:latin typeface="Clear Sans"/>
                <a:ea typeface="Clear Sans"/>
                <a:cs typeface="Clear Sans"/>
                <a:sym typeface="Clear Sans"/>
              </a:rPr>
              <a:t>Williams 14</a:t>
            </a:r>
            <a:r>
              <a:rPr lang="en-US" sz="2388" spc="21" dirty="0">
                <a:solidFill>
                  <a:srgbClr val="8D9677"/>
                </a:solidFill>
                <a:latin typeface="Clear Sans"/>
                <a:ea typeface="Clear Sans"/>
                <a:cs typeface="Clear Sans"/>
                <a:sym typeface="Clear Sans"/>
              </a:rPr>
              <a:t>, …]</a:t>
            </a:r>
          </a:p>
          <a:p>
            <a:pPr marL="515569" lvl="1" indent="-257785" algn="l">
              <a:lnSpc>
                <a:spcPts val="3340"/>
              </a:lnSpc>
              <a:buFont typeface="Arial"/>
              <a:buChar char="•"/>
            </a:pPr>
            <a:r>
              <a:rPr lang="en-US" sz="2388" spc="21" dirty="0">
                <a:solidFill>
                  <a:srgbClr val="8D9677"/>
                </a:solidFill>
                <a:latin typeface="Clear Sans"/>
                <a:ea typeface="Clear Sans"/>
                <a:cs typeface="Clear Sans"/>
                <a:sym typeface="Clear Sans"/>
              </a:rPr>
              <a:t>Learning Boolean circuits [</a:t>
            </a:r>
            <a:r>
              <a:rPr lang="en-US" sz="2388" spc="21" dirty="0">
                <a:solidFill>
                  <a:srgbClr val="00B0F0"/>
                </a:solidFill>
                <a:latin typeface="Clear Sans"/>
                <a:ea typeface="Clear Sans"/>
                <a:cs typeface="Clear Sans"/>
                <a:sym typeface="Clear Sans"/>
              </a:rPr>
              <a:t>Linial</a:t>
            </a:r>
            <a:r>
              <a:rPr lang="en-US" sz="2388" spc="21" dirty="0">
                <a:solidFill>
                  <a:srgbClr val="8D9677"/>
                </a:solidFill>
                <a:latin typeface="Clear Sans"/>
                <a:ea typeface="Clear Sans"/>
                <a:cs typeface="Clear Sans"/>
                <a:sym typeface="Clear Sans"/>
              </a:rPr>
              <a:t>, </a:t>
            </a:r>
            <a:r>
              <a:rPr lang="en-US" sz="2388" spc="21" dirty="0">
                <a:solidFill>
                  <a:srgbClr val="00B0F0"/>
                </a:solidFill>
                <a:latin typeface="Clear Sans"/>
                <a:ea typeface="Clear Sans"/>
                <a:cs typeface="Clear Sans"/>
                <a:sym typeface="Clear Sans"/>
              </a:rPr>
              <a:t>Mansour</a:t>
            </a:r>
            <a:r>
              <a:rPr lang="en-US" sz="2388" spc="21" dirty="0">
                <a:solidFill>
                  <a:srgbClr val="8D9677"/>
                </a:solidFill>
                <a:latin typeface="Clear Sans"/>
                <a:ea typeface="Clear Sans"/>
                <a:cs typeface="Clear Sans"/>
                <a:sym typeface="Clear Sans"/>
              </a:rPr>
              <a:t>, </a:t>
            </a:r>
            <a:r>
              <a:rPr lang="en-US" sz="2388" spc="21" dirty="0">
                <a:solidFill>
                  <a:srgbClr val="00B0F0"/>
                </a:solidFill>
                <a:latin typeface="Clear Sans"/>
                <a:ea typeface="Clear Sans"/>
                <a:cs typeface="Clear Sans"/>
                <a:sym typeface="Clear Sans"/>
              </a:rPr>
              <a:t>Nisan 95</a:t>
            </a:r>
            <a:r>
              <a:rPr lang="en-US" sz="2388" spc="21" dirty="0">
                <a:solidFill>
                  <a:srgbClr val="8D9677"/>
                </a:solidFill>
                <a:latin typeface="Clear Sans"/>
                <a:ea typeface="Clear Sans"/>
                <a:cs typeface="Clear Sans"/>
                <a:sym typeface="Clear Sans"/>
              </a:rPr>
              <a:t>, …]</a:t>
            </a:r>
          </a:p>
          <a:p>
            <a:pPr marL="515569" lvl="1" indent="-257785" algn="l">
              <a:lnSpc>
                <a:spcPts val="3340"/>
              </a:lnSpc>
              <a:buFont typeface="Arial"/>
              <a:buChar char="•"/>
            </a:pPr>
            <a:endParaRPr lang="en-US" sz="2388" spc="21" dirty="0">
              <a:solidFill>
                <a:srgbClr val="8D9677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marL="515569" lvl="1" indent="-257785" algn="l">
              <a:lnSpc>
                <a:spcPts val="3340"/>
              </a:lnSpc>
              <a:buFont typeface="Arial"/>
              <a:buChar char="•"/>
            </a:pPr>
            <a:r>
              <a:rPr lang="en-US" sz="2388" spc="21" dirty="0">
                <a:solidFill>
                  <a:srgbClr val="8D9677"/>
                </a:solidFill>
                <a:latin typeface="Clear Sans"/>
                <a:ea typeface="Clear Sans"/>
                <a:cs typeface="Clear Sans"/>
                <a:sym typeface="Clear Sans"/>
              </a:rPr>
              <a:t>Lower bounds: </a:t>
            </a:r>
            <a:r>
              <a:rPr lang="en-US" sz="2388" spc="21" dirty="0">
                <a:solidFill>
                  <a:schemeClr val="accent6"/>
                </a:solidFill>
                <a:latin typeface="Clear Sans"/>
                <a:ea typeface="Clear Sans"/>
                <a:cs typeface="Clear Sans"/>
                <a:sym typeface="Clear Sans"/>
              </a:rPr>
              <a:t>structure</a:t>
            </a:r>
            <a:r>
              <a:rPr lang="en-US" sz="2388" spc="21" dirty="0">
                <a:solidFill>
                  <a:srgbClr val="8D9677"/>
                </a:solidFill>
                <a:latin typeface="Clear Sans"/>
                <a:ea typeface="Clear Sans"/>
                <a:cs typeface="Clear Sans"/>
                <a:sym typeface="Clear Sans"/>
              </a:rPr>
              <a:t> in circuit class.</a:t>
            </a:r>
          </a:p>
          <a:p>
            <a:pPr marL="515569" lvl="1" indent="-257785" algn="l">
              <a:lnSpc>
                <a:spcPts val="3340"/>
              </a:lnSpc>
              <a:buFont typeface="Arial"/>
              <a:buChar char="•"/>
            </a:pPr>
            <a:r>
              <a:rPr lang="en-US" sz="2388" spc="21" dirty="0">
                <a:solidFill>
                  <a:schemeClr val="accent6"/>
                </a:solidFill>
                <a:latin typeface="Clear Sans"/>
                <a:ea typeface="Clear Sans"/>
                <a:cs typeface="Clear Sans"/>
                <a:sym typeface="Clear Sans"/>
              </a:rPr>
              <a:t>Structure</a:t>
            </a:r>
            <a:r>
              <a:rPr lang="en-US" sz="2388" spc="21" dirty="0">
                <a:solidFill>
                  <a:srgbClr val="8D9677"/>
                </a:solidFill>
                <a:latin typeface="Clear Sans"/>
                <a:ea typeface="Clear Sans"/>
                <a:cs typeface="Clear Sans"/>
                <a:sym typeface="Clear Sans"/>
              </a:rPr>
              <a:t>: algorithms.</a:t>
            </a:r>
          </a:p>
          <a:p>
            <a:pPr algn="l">
              <a:lnSpc>
                <a:spcPts val="3342"/>
              </a:lnSpc>
            </a:pPr>
            <a:endParaRPr lang="en-US" sz="2388" spc="21" dirty="0">
              <a:solidFill>
                <a:srgbClr val="8D9677"/>
              </a:solidFill>
              <a:latin typeface="Clear Sans"/>
              <a:ea typeface="Clear Sans"/>
              <a:cs typeface="Clear Sans"/>
              <a:sym typeface="Clear Sans"/>
            </a:endParaRPr>
          </a:p>
        </p:txBody>
      </p:sp>
      <p:sp>
        <p:nvSpPr>
          <p:cNvPr id="10" name="Freeform 10" descr="A green ribbon on a black shirt  AI-generated content may be incorrect."/>
          <p:cNvSpPr/>
          <p:nvPr/>
        </p:nvSpPr>
        <p:spPr>
          <a:xfrm>
            <a:off x="6247705" y="3226051"/>
            <a:ext cx="2594344" cy="2218561"/>
          </a:xfrm>
          <a:custGeom>
            <a:avLst/>
            <a:gdLst/>
            <a:ahLst/>
            <a:cxnLst/>
            <a:rect l="l" t="t" r="r" b="b"/>
            <a:pathLst>
              <a:path w="2594344" h="2218561">
                <a:moveTo>
                  <a:pt x="0" y="0"/>
                </a:moveTo>
                <a:lnTo>
                  <a:pt x="2594344" y="0"/>
                </a:lnTo>
                <a:lnTo>
                  <a:pt x="2594344" y="2218562"/>
                </a:lnTo>
                <a:lnTo>
                  <a:pt x="0" y="2218562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  <a:ln w="38100" cap="sq">
            <a:solidFill>
              <a:srgbClr val="6E7658"/>
            </a:solidFill>
            <a:prstDash val="solid"/>
            <a:miter/>
          </a:ln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6E97D0-8A3D-F61E-CEC0-135C7762DA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C68B2B87-30C9-4D8C-2CE2-B79FB22D8789}"/>
              </a:ext>
            </a:extLst>
          </p:cNvPr>
          <p:cNvSpPr txBox="1"/>
          <p:nvPr/>
        </p:nvSpPr>
        <p:spPr>
          <a:xfrm>
            <a:off x="2152822" y="2596188"/>
            <a:ext cx="5447957" cy="768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385"/>
              </a:lnSpc>
              <a:spcBef>
                <a:spcPct val="0"/>
              </a:spcBef>
            </a:pPr>
            <a:r>
              <a:rPr lang="en-US" sz="4561" dirty="0">
                <a:solidFill>
                  <a:srgbClr val="6E7658"/>
                </a:solidFill>
                <a:latin typeface="Oswald"/>
                <a:ea typeface="Oswald"/>
                <a:cs typeface="Oswald"/>
                <a:sym typeface="Oswald"/>
              </a:rPr>
              <a:t>Techniques</a:t>
            </a:r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6CA21B5A-EE8B-7446-A325-B628D9AED5A0}"/>
              </a:ext>
            </a:extLst>
          </p:cNvPr>
          <p:cNvSpPr/>
          <p:nvPr/>
        </p:nvSpPr>
        <p:spPr>
          <a:xfrm flipV="1">
            <a:off x="3883056" y="3646213"/>
            <a:ext cx="2274371" cy="6625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N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20C49A3C-0994-0B97-F84D-A27C1575F467}"/>
              </a:ext>
            </a:extLst>
          </p:cNvPr>
          <p:cNvGrpSpPr/>
          <p:nvPr/>
        </p:nvGrpSpPr>
        <p:grpSpPr>
          <a:xfrm>
            <a:off x="-544767" y="70143"/>
            <a:ext cx="1691505" cy="1691505"/>
            <a:chOff x="0" y="0"/>
            <a:chExt cx="812800" cy="81280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CDA4E66B-F335-9315-A46D-66FA295B9DD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D9677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8929B2C5-B594-5031-1680-908BE0EB71BB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26002" tIns="26002" rIns="26002" bIns="26002" rtlCol="0" anchor="ctr"/>
            <a:lstStyle/>
            <a:p>
              <a:pPr algn="ctr">
                <a:lnSpc>
                  <a:spcPts val="1361"/>
                </a:lnSpc>
              </a:pPr>
              <a:endParaRPr/>
            </a:p>
          </p:txBody>
        </p:sp>
      </p:grpSp>
      <p:sp>
        <p:nvSpPr>
          <p:cNvPr id="7" name="Freeform 7">
            <a:extLst>
              <a:ext uri="{FF2B5EF4-FFF2-40B4-BE49-F238E27FC236}">
                <a16:creationId xmlns:a16="http://schemas.microsoft.com/office/drawing/2014/main" id="{F6BD0009-1651-60A9-EEE2-BD7BB39A8838}"/>
              </a:ext>
            </a:extLst>
          </p:cNvPr>
          <p:cNvSpPr/>
          <p:nvPr/>
        </p:nvSpPr>
        <p:spPr>
          <a:xfrm>
            <a:off x="423139" y="779805"/>
            <a:ext cx="930628" cy="930628"/>
          </a:xfrm>
          <a:custGeom>
            <a:avLst/>
            <a:gdLst/>
            <a:ahLst/>
            <a:cxnLst/>
            <a:rect l="l" t="t" r="r" b="b"/>
            <a:pathLst>
              <a:path w="930628" h="930628">
                <a:moveTo>
                  <a:pt x="0" y="0"/>
                </a:moveTo>
                <a:lnTo>
                  <a:pt x="930628" y="0"/>
                </a:lnTo>
                <a:lnTo>
                  <a:pt x="930628" y="930628"/>
                </a:lnTo>
                <a:lnTo>
                  <a:pt x="0" y="9306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1519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8456881" y="5792396"/>
            <a:ext cx="1486599" cy="1486599"/>
          </a:xfrm>
          <a:custGeom>
            <a:avLst/>
            <a:gdLst/>
            <a:ahLst/>
            <a:cxnLst/>
            <a:rect l="l" t="t" r="r" b="b"/>
            <a:pathLst>
              <a:path w="1486599" h="1486599">
                <a:moveTo>
                  <a:pt x="1486599" y="0"/>
                </a:moveTo>
                <a:lnTo>
                  <a:pt x="0" y="0"/>
                </a:lnTo>
                <a:lnTo>
                  <a:pt x="0" y="1486599"/>
                </a:lnTo>
                <a:lnTo>
                  <a:pt x="1486599" y="1486599"/>
                </a:lnTo>
                <a:lnTo>
                  <a:pt x="148659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Freeform 3"/>
          <p:cNvSpPr/>
          <p:nvPr/>
        </p:nvSpPr>
        <p:spPr>
          <a:xfrm>
            <a:off x="-251858" y="6416194"/>
            <a:ext cx="1137311" cy="1029783"/>
          </a:xfrm>
          <a:custGeom>
            <a:avLst/>
            <a:gdLst/>
            <a:ahLst/>
            <a:cxnLst/>
            <a:rect l="l" t="t" r="r" b="b"/>
            <a:pathLst>
              <a:path w="1137311" h="1029783">
                <a:moveTo>
                  <a:pt x="0" y="0"/>
                </a:moveTo>
                <a:lnTo>
                  <a:pt x="1137311" y="0"/>
                </a:lnTo>
                <a:lnTo>
                  <a:pt x="1137311" y="1029783"/>
                </a:lnTo>
                <a:lnTo>
                  <a:pt x="0" y="10297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58" b="-158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4" name="Freeform 4"/>
          <p:cNvSpPr/>
          <p:nvPr/>
        </p:nvSpPr>
        <p:spPr>
          <a:xfrm rot="-5400000">
            <a:off x="-1154537" y="107773"/>
            <a:ext cx="2205593" cy="1210319"/>
          </a:xfrm>
          <a:custGeom>
            <a:avLst/>
            <a:gdLst/>
            <a:ahLst/>
            <a:cxnLst/>
            <a:rect l="l" t="t" r="r" b="b"/>
            <a:pathLst>
              <a:path w="2205593" h="1210319">
                <a:moveTo>
                  <a:pt x="0" y="0"/>
                </a:moveTo>
                <a:lnTo>
                  <a:pt x="2205593" y="0"/>
                </a:lnTo>
                <a:lnTo>
                  <a:pt x="2205593" y="1210319"/>
                </a:lnTo>
                <a:lnTo>
                  <a:pt x="0" y="12103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270" b="-270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5" name="Freeform 5"/>
          <p:cNvSpPr/>
          <p:nvPr/>
        </p:nvSpPr>
        <p:spPr>
          <a:xfrm>
            <a:off x="9200181" y="2996951"/>
            <a:ext cx="1766789" cy="1766789"/>
          </a:xfrm>
          <a:custGeom>
            <a:avLst/>
            <a:gdLst/>
            <a:ahLst/>
            <a:cxnLst/>
            <a:rect l="l" t="t" r="r" b="b"/>
            <a:pathLst>
              <a:path w="1766789" h="1766789">
                <a:moveTo>
                  <a:pt x="0" y="0"/>
                </a:moveTo>
                <a:lnTo>
                  <a:pt x="1766789" y="0"/>
                </a:lnTo>
                <a:lnTo>
                  <a:pt x="1766789" y="1766789"/>
                </a:lnTo>
                <a:lnTo>
                  <a:pt x="0" y="17667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6" name="Freeform 6"/>
          <p:cNvSpPr/>
          <p:nvPr/>
        </p:nvSpPr>
        <p:spPr>
          <a:xfrm>
            <a:off x="9060036" y="-530563"/>
            <a:ext cx="1691505" cy="1691505"/>
          </a:xfrm>
          <a:custGeom>
            <a:avLst/>
            <a:gdLst/>
            <a:ahLst/>
            <a:cxnLst/>
            <a:rect l="l" t="t" r="r" b="b"/>
            <a:pathLst>
              <a:path w="1691505" h="1691505">
                <a:moveTo>
                  <a:pt x="0" y="0"/>
                </a:moveTo>
                <a:lnTo>
                  <a:pt x="1691505" y="0"/>
                </a:lnTo>
                <a:lnTo>
                  <a:pt x="1691505" y="1691505"/>
                </a:lnTo>
                <a:lnTo>
                  <a:pt x="0" y="169150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7" name="Group 7"/>
          <p:cNvGrpSpPr/>
          <p:nvPr/>
        </p:nvGrpSpPr>
        <p:grpSpPr>
          <a:xfrm>
            <a:off x="751463" y="451624"/>
            <a:ext cx="8110529" cy="1100458"/>
            <a:chOff x="0" y="0"/>
            <a:chExt cx="10814039" cy="146727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814038" cy="1467277"/>
            </a:xfrm>
            <a:custGeom>
              <a:avLst/>
              <a:gdLst/>
              <a:ahLst/>
              <a:cxnLst/>
              <a:rect l="l" t="t" r="r" b="b"/>
              <a:pathLst>
                <a:path w="10814038" h="1467277">
                  <a:moveTo>
                    <a:pt x="0" y="0"/>
                  </a:moveTo>
                  <a:lnTo>
                    <a:pt x="10814038" y="0"/>
                  </a:lnTo>
                  <a:lnTo>
                    <a:pt x="10814038" y="1467277"/>
                  </a:lnTo>
                  <a:lnTo>
                    <a:pt x="0" y="146727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76200"/>
              <a:ext cx="10814039" cy="154347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6384"/>
                </a:lnSpc>
              </a:pPr>
              <a:r>
                <a:rPr lang="en-US" sz="4300" dirty="0">
                  <a:solidFill>
                    <a:srgbClr val="6E7658"/>
                  </a:solidFill>
                  <a:latin typeface="Oswald"/>
                  <a:ea typeface="Oswald"/>
                  <a:cs typeface="Oswald"/>
                  <a:sym typeface="Oswald"/>
                </a:rPr>
                <a:t>Arithmetic Circuit Lower Bounds: Step 1 </a:t>
              </a:r>
            </a:p>
          </p:txBody>
        </p:sp>
      </p:grpSp>
      <p:sp>
        <p:nvSpPr>
          <p:cNvPr id="10" name="Freeform 10"/>
          <p:cNvSpPr/>
          <p:nvPr/>
        </p:nvSpPr>
        <p:spPr>
          <a:xfrm>
            <a:off x="731520" y="1847357"/>
            <a:ext cx="8110529" cy="4648958"/>
          </a:xfrm>
          <a:custGeom>
            <a:avLst/>
            <a:gdLst/>
            <a:ahLst/>
            <a:cxnLst/>
            <a:rect l="l" t="t" r="r" b="b"/>
            <a:pathLst>
              <a:path w="8110529" h="4648958">
                <a:moveTo>
                  <a:pt x="0" y="0"/>
                </a:moveTo>
                <a:lnTo>
                  <a:pt x="8110529" y="0"/>
                </a:lnTo>
                <a:lnTo>
                  <a:pt x="8110529" y="4648959"/>
                </a:lnTo>
                <a:lnTo>
                  <a:pt x="0" y="464895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11" name="Group 11"/>
          <p:cNvGrpSpPr/>
          <p:nvPr/>
        </p:nvGrpSpPr>
        <p:grpSpPr>
          <a:xfrm>
            <a:off x="947393" y="2339184"/>
            <a:ext cx="7894656" cy="3777637"/>
            <a:chOff x="0" y="0"/>
            <a:chExt cx="10526208" cy="503684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526208" cy="5036850"/>
            </a:xfrm>
            <a:custGeom>
              <a:avLst/>
              <a:gdLst/>
              <a:ahLst/>
              <a:cxnLst/>
              <a:rect l="l" t="t" r="r" b="b"/>
              <a:pathLst>
                <a:path w="10526208" h="5036850">
                  <a:moveTo>
                    <a:pt x="0" y="0"/>
                  </a:moveTo>
                  <a:lnTo>
                    <a:pt x="10526208" y="0"/>
                  </a:lnTo>
                  <a:lnTo>
                    <a:pt x="10526208" y="5036850"/>
                  </a:lnTo>
                  <a:lnTo>
                    <a:pt x="0" y="50368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I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3"/>
                <p:cNvSpPr txBox="1"/>
                <p:nvPr/>
              </p:nvSpPr>
              <p:spPr>
                <a:xfrm>
                  <a:off x="0" y="-47625"/>
                  <a:ext cx="10526208" cy="5084474"/>
                </a:xfrm>
                <a:prstGeom prst="rect">
                  <a:avLst/>
                </a:prstGeom>
              </p:spPr>
              <p:txBody>
                <a:bodyPr lIns="0" tIns="0" rIns="0" bIns="0" rtlCol="0" anchor="t"/>
                <a:lstStyle/>
                <a:p>
                  <a:pPr algn="l">
                    <a:lnSpc>
                      <a:spcPts val="3342"/>
                    </a:lnSpc>
                  </a:pPr>
                  <a:r>
                    <a:rPr lang="en-US" sz="2387" dirty="0">
                      <a:solidFill>
                        <a:srgbClr val="8D9677"/>
                      </a:solidFill>
                      <a:latin typeface="Clear Sans"/>
                      <a:ea typeface="Clear Sans"/>
                      <a:cs typeface="Clear Sans"/>
                      <a:sym typeface="Clear Sans"/>
                    </a:rPr>
                    <a:t>How to prove lower bounds for circuit class </a:t>
                  </a:r>
                  <a14:m>
                    <m:oMath xmlns:m="http://schemas.openxmlformats.org/officeDocument/2006/math">
                      <m:r>
                        <a:rPr lang="en-US" sz="239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a14:m>
                  <a:r>
                    <a:rPr lang="en-US" sz="2387" dirty="0">
                      <a:solidFill>
                        <a:srgbClr val="8D9677"/>
                      </a:solidFill>
                      <a:latin typeface="Clear Sans"/>
                      <a:ea typeface="Clear Sans"/>
                      <a:cs typeface="Clear Sans"/>
                      <a:sym typeface="Clear Sans"/>
                    </a:rPr>
                    <a:t>?</a:t>
                  </a:r>
                </a:p>
                <a:p>
                  <a:pPr algn="l">
                    <a:lnSpc>
                      <a:spcPts val="3340"/>
                    </a:lnSpc>
                  </a:pPr>
                  <a:endParaRPr lang="en-US" sz="2387" dirty="0">
                    <a:solidFill>
                      <a:srgbClr val="8D9677"/>
                    </a:solidFill>
                    <a:latin typeface="Clear Sans"/>
                    <a:ea typeface="Clear Sans"/>
                    <a:cs typeface="Clear Sans"/>
                    <a:sym typeface="Clear Sans"/>
                  </a:endParaRPr>
                </a:p>
                <a:p>
                  <a:pPr>
                    <a:lnSpc>
                      <a:spcPts val="3340"/>
                    </a:lnSpc>
                  </a:pPr>
                  <a:r>
                    <a:rPr lang="en-US" sz="2388" dirty="0">
                      <a:solidFill>
                        <a:srgbClr val="8D9677"/>
                      </a:solidFill>
                      <a:latin typeface="Clear Sans"/>
                      <a:ea typeface="Clear Sans"/>
                      <a:cs typeface="Clear Sans"/>
                      <a:sym typeface="Clear Sans"/>
                    </a:rPr>
                    <a:t>Reduction to </a:t>
                  </a:r>
                  <a14:m>
                    <m:oMath xmlns:m="http://schemas.openxmlformats.org/officeDocument/2006/math">
                      <m:r>
                        <a:rPr lang="en-US" sz="239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39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en-US" sz="239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39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</m:e>
                      </m:d>
                      <m:r>
                        <a:rPr lang="en-US" sz="239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39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9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39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39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en-US" sz="239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39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</m:e>
                      </m:d>
                      <m:r>
                        <a:rPr lang="en-US" sz="2390" b="0" i="1" smtClean="0">
                          <a:latin typeface="Cambria Math" panose="02040503050406030204" pitchFamily="18" charset="0"/>
                        </a:rPr>
                        <m:t>+⋯+</m:t>
                      </m:r>
                      <m:sSub>
                        <m:sSubPr>
                          <m:ctrlPr>
                            <a:rPr lang="en-US" sz="239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9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39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39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bar>
                        <m:barPr>
                          <m:ctrlPr>
                            <a:rPr lang="en-US" sz="239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239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bar>
                      <m:r>
                        <a:rPr lang="en-US" sz="239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390" dirty="0">
                      <a:solidFill>
                        <a:srgbClr val="8D9677"/>
                      </a:solidFill>
                      <a:latin typeface="Clear Sans"/>
                      <a:ea typeface="Clear Sans"/>
                      <a:cs typeface="Clear Sans"/>
                      <a:sym typeface="Clear Sans"/>
                    </a:rPr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39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9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39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sz="2390" dirty="0">
                      <a:solidFill>
                        <a:srgbClr val="8D9677"/>
                      </a:solidFill>
                      <a:latin typeface="Clear Sans"/>
                      <a:ea typeface="Clear Sans"/>
                      <a:cs typeface="Clear Sans"/>
                      <a:sym typeface="Clear Sans"/>
                    </a:rPr>
                    <a:t>’</a:t>
                  </a:r>
                  <a:r>
                    <a:rPr lang="en-US" sz="2388" dirty="0">
                      <a:solidFill>
                        <a:srgbClr val="8D9677"/>
                      </a:solidFill>
                      <a:latin typeface="Clear Sans"/>
                      <a:ea typeface="Clear Sans"/>
                      <a:cs typeface="Clear Sans"/>
                      <a:sym typeface="Clear Sans"/>
                    </a:rPr>
                    <a:t>s “</a:t>
                  </a:r>
                  <a:r>
                    <a:rPr lang="en-US" sz="2388" dirty="0">
                      <a:solidFill>
                        <a:srgbClr val="F79646"/>
                      </a:solidFill>
                      <a:latin typeface="Clear Sans"/>
                      <a:ea typeface="Clear Sans"/>
                      <a:cs typeface="Clear Sans"/>
                      <a:sym typeface="Clear Sans"/>
                    </a:rPr>
                    <a:t>simple</a:t>
                  </a:r>
                  <a:r>
                    <a:rPr lang="en-US" sz="2388" dirty="0">
                      <a:solidFill>
                        <a:srgbClr val="8D9677"/>
                      </a:solidFill>
                      <a:latin typeface="Clear Sans"/>
                      <a:ea typeface="Clear Sans"/>
                      <a:cs typeface="Clear Sans"/>
                      <a:sym typeface="Clear Sans"/>
                    </a:rPr>
                    <a:t>” (lower bound on </a:t>
                  </a:r>
                  <a14:m>
                    <m:oMath xmlns:m="http://schemas.openxmlformats.org/officeDocument/2006/math">
                      <m:r>
                        <a:rPr lang="en-US" sz="239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a14:m>
                  <a:r>
                    <a:rPr lang="en-US" sz="2388" dirty="0">
                      <a:solidFill>
                        <a:srgbClr val="8D9677"/>
                      </a:solidFill>
                      <a:latin typeface="Clear Sans"/>
                      <a:ea typeface="Clear Sans"/>
                      <a:cs typeface="Clear Sans"/>
                      <a:sym typeface="Clear Sans"/>
                    </a:rPr>
                    <a:t>).</a:t>
                  </a:r>
                </a:p>
                <a:p>
                  <a:pPr>
                    <a:lnSpc>
                      <a:spcPts val="3340"/>
                    </a:lnSpc>
                  </a:pPr>
                  <a:endParaRPr lang="en-US" sz="2388" dirty="0">
                    <a:solidFill>
                      <a:srgbClr val="8D9677"/>
                    </a:solidFill>
                    <a:latin typeface="Clear Sans"/>
                    <a:ea typeface="Clear Sans"/>
                    <a:cs typeface="Clear Sans"/>
                    <a:sym typeface="Clear Sans"/>
                  </a:endParaRPr>
                </a:p>
                <a:p>
                  <a:pPr algn="l">
                    <a:lnSpc>
                      <a:spcPts val="3340"/>
                    </a:lnSpc>
                  </a:pPr>
                  <a:r>
                    <a:rPr lang="en-US" sz="2388" dirty="0">
                      <a:solidFill>
                        <a:srgbClr val="8D9677"/>
                      </a:solidFill>
                      <a:latin typeface="Clear Sans"/>
                      <a:ea typeface="Clear Sans"/>
                      <a:cs typeface="Clear Sans"/>
                      <a:sym typeface="Clear Sans"/>
                    </a:rPr>
                    <a:t>Depth reduction or</a:t>
                  </a:r>
                </a:p>
                <a:p>
                  <a:pPr algn="l">
                    <a:lnSpc>
                      <a:spcPts val="3342"/>
                    </a:lnSpc>
                  </a:pPr>
                  <a:endParaRPr lang="en-US" sz="2388" dirty="0">
                    <a:solidFill>
                      <a:srgbClr val="8D9677"/>
                    </a:solidFill>
                    <a:latin typeface="Clear Sans"/>
                    <a:ea typeface="Clear Sans"/>
                    <a:cs typeface="Clear Sans"/>
                    <a:sym typeface="Clear Sans"/>
                  </a:endParaRPr>
                </a:p>
              </p:txBody>
            </p:sp>
          </mc:Choice>
          <mc:Fallback xmlns="">
            <p:sp>
              <p:nvSpPr>
                <p:cNvPr id="13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-47625"/>
                  <a:ext cx="10526208" cy="5084474"/>
                </a:xfrm>
                <a:prstGeom prst="rect">
                  <a:avLst/>
                </a:prstGeom>
                <a:blipFill>
                  <a:blip r:embed="rId14"/>
                  <a:stretch>
                    <a:fillRect l="-2317" t="-1760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4B509DC-5064-20FE-FA2E-70E659A179DC}"/>
              </a:ext>
            </a:extLst>
          </p:cNvPr>
          <p:cNvGrpSpPr/>
          <p:nvPr/>
        </p:nvGrpSpPr>
        <p:grpSpPr>
          <a:xfrm>
            <a:off x="4838979" y="4648200"/>
            <a:ext cx="2658560" cy="2015144"/>
            <a:chOff x="4632696" y="3336428"/>
            <a:chExt cx="4284000" cy="324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AD55748-6008-732A-192E-A571C6A0D0D6}"/>
                    </a:ext>
                  </a:extLst>
                </p14:cNvPr>
                <p14:cNvContentPartPr/>
                <p14:nvPr/>
              </p14:nvContentPartPr>
              <p14:xfrm>
                <a:off x="5940936" y="3336428"/>
                <a:ext cx="798480" cy="7603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FEDA12E-407F-4057-8087-ABE86EB3CDA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929864" y="3325800"/>
                  <a:ext cx="820180" cy="7820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3933663-9533-9F4E-538F-F9BD0EF3418F}"/>
                    </a:ext>
                  </a:extLst>
                </p14:cNvPr>
                <p14:cNvContentPartPr/>
                <p14:nvPr/>
              </p14:nvContentPartPr>
              <p14:xfrm>
                <a:off x="5447016" y="4065428"/>
                <a:ext cx="685800" cy="10663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E1AF2EB-30D2-48A7-A0D1-E66E751FEE1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435948" y="4054800"/>
                  <a:ext cx="707494" cy="10880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D725C47-C267-FCA5-829F-044307DC96EE}"/>
                    </a:ext>
                  </a:extLst>
                </p14:cNvPr>
                <p14:cNvContentPartPr/>
                <p14:nvPr/>
              </p14:nvContentPartPr>
              <p14:xfrm>
                <a:off x="4632696" y="5061548"/>
                <a:ext cx="839520" cy="14749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BD8A6FF-0001-468A-A55B-757E5273E95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621626" y="5050478"/>
                  <a:ext cx="861216" cy="14966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55B403D-0B47-23EE-7861-E4C75C20F151}"/>
                    </a:ext>
                  </a:extLst>
                </p14:cNvPr>
                <p14:cNvContentPartPr/>
                <p14:nvPr/>
              </p14:nvContentPartPr>
              <p14:xfrm>
                <a:off x="4680936" y="4985588"/>
                <a:ext cx="1766160" cy="15980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7475480-AF5E-4D14-A093-7452B3950A1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670310" y="4974518"/>
                  <a:ext cx="1787855" cy="16197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385FAA9-1633-07DA-1E89-4F8D65CA4E21}"/>
                    </a:ext>
                  </a:extLst>
                </p14:cNvPr>
                <p14:cNvContentPartPr/>
                <p14:nvPr/>
              </p14:nvContentPartPr>
              <p14:xfrm>
                <a:off x="6311736" y="5308148"/>
                <a:ext cx="32040" cy="259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202D3D4-32F7-45E1-AC7B-647997FFBF9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300763" y="5297604"/>
                  <a:ext cx="53546" cy="474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50C5DCD-098C-B1D0-A111-7A4EEA09BAA3}"/>
                    </a:ext>
                  </a:extLst>
                </p14:cNvPr>
                <p14:cNvContentPartPr/>
                <p14:nvPr/>
              </p14:nvContentPartPr>
              <p14:xfrm>
                <a:off x="6525936" y="5306708"/>
                <a:ext cx="49320" cy="216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828BD84-BFA9-4402-BA39-D8009ABA896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514927" y="5296128"/>
                  <a:ext cx="70898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4C0DDEC-849F-B47A-C831-58ECC85A50C1}"/>
                    </a:ext>
                  </a:extLst>
                </p14:cNvPr>
                <p14:cNvContentPartPr/>
                <p14:nvPr/>
              </p14:nvContentPartPr>
              <p14:xfrm>
                <a:off x="7011216" y="5162348"/>
                <a:ext cx="318600" cy="626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7CA054C-9BCE-4F9B-82C2-705B127A9F7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000596" y="5151242"/>
                  <a:ext cx="340283" cy="844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8A62E58-501E-293F-992A-4C2C99187E60}"/>
                    </a:ext>
                  </a:extLst>
                </p14:cNvPr>
                <p14:cNvContentPartPr/>
                <p14:nvPr/>
              </p14:nvContentPartPr>
              <p14:xfrm>
                <a:off x="6723936" y="3961748"/>
                <a:ext cx="1440000" cy="10530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91786E1-6F8A-4C1E-B15D-286ABEECE92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713309" y="3951125"/>
                  <a:ext cx="1461697" cy="10746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87C63B8-EEB7-2FC0-6C02-8B987B1DD8FA}"/>
                    </a:ext>
                  </a:extLst>
                </p14:cNvPr>
                <p14:cNvContentPartPr/>
                <p14:nvPr/>
              </p14:nvContentPartPr>
              <p14:xfrm>
                <a:off x="7620696" y="5002148"/>
                <a:ext cx="582120" cy="14248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BB48F56-742D-4730-BE13-24825B1DC59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609629" y="4991521"/>
                  <a:ext cx="603811" cy="14465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40AF7BC-99E3-1638-33C8-5D2AA17C7AE7}"/>
                    </a:ext>
                  </a:extLst>
                </p14:cNvPr>
                <p14:cNvContentPartPr/>
                <p14:nvPr/>
              </p14:nvContentPartPr>
              <p14:xfrm>
                <a:off x="7644816" y="4993508"/>
                <a:ext cx="1271880" cy="14202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CD252C1-63F1-481E-8481-2AFC458BB03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634187" y="4982880"/>
                  <a:ext cx="1293580" cy="14418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99CFDBF-73D7-E8D2-D76B-625610D9047D}"/>
                    </a:ext>
                  </a:extLst>
                </p14:cNvPr>
                <p14:cNvContentPartPr/>
                <p14:nvPr/>
              </p14:nvContentPartPr>
              <p14:xfrm>
                <a:off x="5348736" y="5825828"/>
                <a:ext cx="80280" cy="3942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F255AE8-7783-4A79-AE33-E9CFDC28043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337648" y="5815198"/>
                  <a:ext cx="102013" cy="4159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F140647-5094-6927-2824-F420B7D83EB8}"/>
                    </a:ext>
                  </a:extLst>
                </p14:cNvPr>
                <p14:cNvContentPartPr/>
                <p14:nvPr/>
              </p14:nvContentPartPr>
              <p14:xfrm>
                <a:off x="5148216" y="5712068"/>
                <a:ext cx="413280" cy="2260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28FF59A-A0B4-4757-9820-3E3A928CABF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137154" y="5701007"/>
                  <a:ext cx="434962" cy="2477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B0D012B-DFC4-E569-6270-D1F51E635044}"/>
                    </a:ext>
                  </a:extLst>
                </p14:cNvPr>
                <p14:cNvContentPartPr/>
                <p14:nvPr/>
              </p14:nvContentPartPr>
              <p14:xfrm>
                <a:off x="5697576" y="6049028"/>
                <a:ext cx="69120" cy="2242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6885A51-5FA5-45A4-8EBB-CA3A5503982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686499" y="6037969"/>
                  <a:ext cx="90831" cy="2459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C95A96D-6163-964C-68EB-03638549E319}"/>
                    </a:ext>
                  </a:extLst>
                </p14:cNvPr>
                <p14:cNvContentPartPr/>
                <p14:nvPr/>
              </p14:nvContentPartPr>
              <p14:xfrm>
                <a:off x="8115696" y="5635028"/>
                <a:ext cx="64800" cy="4467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2D263CE-6559-45D6-9D85-362FF67AAEB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104676" y="5623959"/>
                  <a:ext cx="86400" cy="4684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AFFAD66-483E-1AA9-7EFA-9DAB8D465564}"/>
                    </a:ext>
                  </a:extLst>
                </p14:cNvPr>
                <p14:cNvContentPartPr/>
                <p14:nvPr/>
              </p14:nvContentPartPr>
              <p14:xfrm>
                <a:off x="7981416" y="5510108"/>
                <a:ext cx="311040" cy="2170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CDFB5C2-12FB-4163-A78B-876F4E99037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970355" y="5499032"/>
                  <a:ext cx="332720" cy="2387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7B12FE9-5715-329C-4589-327ECB2BF7F7}"/>
                    </a:ext>
                  </a:extLst>
                </p14:cNvPr>
                <p14:cNvContentPartPr/>
                <p14:nvPr/>
              </p14:nvContentPartPr>
              <p14:xfrm>
                <a:off x="8267976" y="5952908"/>
                <a:ext cx="150480" cy="2628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C31154D-B534-478D-9AFF-2A1A965AC77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256911" y="5941829"/>
                  <a:ext cx="172167" cy="2845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BF27648-F5AA-A137-2586-B70107347F7D}"/>
                    </a:ext>
                  </a:extLst>
                </p14:cNvPr>
                <p14:cNvContentPartPr/>
                <p14:nvPr/>
              </p14:nvContentPartPr>
              <p14:xfrm>
                <a:off x="6192936" y="3650348"/>
                <a:ext cx="408600" cy="1116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27185EC-F8E1-46B9-8FEE-FD6D8D5AE16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182312" y="3639277"/>
                  <a:ext cx="430292" cy="1333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AC0E7C4-5D06-64F5-DA38-5159237B44DB}"/>
                    </a:ext>
                  </a:extLst>
                </p14:cNvPr>
                <p14:cNvContentPartPr/>
                <p14:nvPr/>
              </p14:nvContentPartPr>
              <p14:xfrm>
                <a:off x="6385176" y="3580868"/>
                <a:ext cx="90720" cy="3729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AEB372F-628F-493B-BF1A-210DB6ACDDF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374113" y="3569808"/>
                  <a:ext cx="112404" cy="39463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B6B8949-1379-C37A-3C31-D64A3FD9566A}"/>
              </a:ext>
            </a:extLst>
          </p:cNvPr>
          <p:cNvGrpSpPr/>
          <p:nvPr/>
        </p:nvGrpSpPr>
        <p:grpSpPr>
          <a:xfrm>
            <a:off x="5770368" y="4104536"/>
            <a:ext cx="184312" cy="279707"/>
            <a:chOff x="6133536" y="2636228"/>
            <a:chExt cx="297000" cy="45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D69ACE1-9FE0-B974-5C9C-87DA5120267E}"/>
                    </a:ext>
                  </a:extLst>
                </p14:cNvPr>
                <p14:cNvContentPartPr/>
                <p14:nvPr/>
              </p14:nvContentPartPr>
              <p14:xfrm>
                <a:off x="6133536" y="2636228"/>
                <a:ext cx="93600" cy="4507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9BFC00D-3F96-422E-B710-FC7604CACDA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122498" y="2625159"/>
                  <a:ext cx="115234" cy="4724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291F37E-A3F6-ABF8-22E7-2D3D974C6E2E}"/>
                    </a:ext>
                  </a:extLst>
                </p14:cNvPr>
                <p14:cNvContentPartPr/>
                <p14:nvPr/>
              </p14:nvContentPartPr>
              <p14:xfrm>
                <a:off x="6177456" y="2750348"/>
                <a:ext cx="253080" cy="1972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1916732-9BF3-4D60-8084-F8A350151F3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166395" y="2739290"/>
                  <a:ext cx="274760" cy="218954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8456881" y="5792396"/>
            <a:ext cx="1486599" cy="1486599"/>
          </a:xfrm>
          <a:custGeom>
            <a:avLst/>
            <a:gdLst/>
            <a:ahLst/>
            <a:cxnLst/>
            <a:rect l="l" t="t" r="r" b="b"/>
            <a:pathLst>
              <a:path w="1486599" h="1486599">
                <a:moveTo>
                  <a:pt x="1486599" y="0"/>
                </a:moveTo>
                <a:lnTo>
                  <a:pt x="0" y="0"/>
                </a:lnTo>
                <a:lnTo>
                  <a:pt x="0" y="1486599"/>
                </a:lnTo>
                <a:lnTo>
                  <a:pt x="1486599" y="1486599"/>
                </a:lnTo>
                <a:lnTo>
                  <a:pt x="148659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Freeform 3"/>
          <p:cNvSpPr/>
          <p:nvPr/>
        </p:nvSpPr>
        <p:spPr>
          <a:xfrm>
            <a:off x="-251858" y="6416194"/>
            <a:ext cx="1137311" cy="1029783"/>
          </a:xfrm>
          <a:custGeom>
            <a:avLst/>
            <a:gdLst/>
            <a:ahLst/>
            <a:cxnLst/>
            <a:rect l="l" t="t" r="r" b="b"/>
            <a:pathLst>
              <a:path w="1137311" h="1029783">
                <a:moveTo>
                  <a:pt x="0" y="0"/>
                </a:moveTo>
                <a:lnTo>
                  <a:pt x="1137311" y="0"/>
                </a:lnTo>
                <a:lnTo>
                  <a:pt x="1137311" y="1029783"/>
                </a:lnTo>
                <a:lnTo>
                  <a:pt x="0" y="10297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58" b="-158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4" name="Freeform 4"/>
          <p:cNvSpPr/>
          <p:nvPr/>
        </p:nvSpPr>
        <p:spPr>
          <a:xfrm rot="-5400000">
            <a:off x="-1154537" y="107773"/>
            <a:ext cx="2205593" cy="1210319"/>
          </a:xfrm>
          <a:custGeom>
            <a:avLst/>
            <a:gdLst/>
            <a:ahLst/>
            <a:cxnLst/>
            <a:rect l="l" t="t" r="r" b="b"/>
            <a:pathLst>
              <a:path w="2205593" h="1210319">
                <a:moveTo>
                  <a:pt x="0" y="0"/>
                </a:moveTo>
                <a:lnTo>
                  <a:pt x="2205593" y="0"/>
                </a:lnTo>
                <a:lnTo>
                  <a:pt x="2205593" y="1210319"/>
                </a:lnTo>
                <a:lnTo>
                  <a:pt x="0" y="12103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270" b="-270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5" name="Freeform 5"/>
          <p:cNvSpPr/>
          <p:nvPr/>
        </p:nvSpPr>
        <p:spPr>
          <a:xfrm>
            <a:off x="9200181" y="2996951"/>
            <a:ext cx="1766789" cy="1766789"/>
          </a:xfrm>
          <a:custGeom>
            <a:avLst/>
            <a:gdLst/>
            <a:ahLst/>
            <a:cxnLst/>
            <a:rect l="l" t="t" r="r" b="b"/>
            <a:pathLst>
              <a:path w="1766789" h="1766789">
                <a:moveTo>
                  <a:pt x="0" y="0"/>
                </a:moveTo>
                <a:lnTo>
                  <a:pt x="1766789" y="0"/>
                </a:lnTo>
                <a:lnTo>
                  <a:pt x="1766789" y="1766789"/>
                </a:lnTo>
                <a:lnTo>
                  <a:pt x="0" y="17667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6" name="Freeform 6"/>
          <p:cNvSpPr/>
          <p:nvPr/>
        </p:nvSpPr>
        <p:spPr>
          <a:xfrm>
            <a:off x="9060036" y="-530563"/>
            <a:ext cx="1691505" cy="1691505"/>
          </a:xfrm>
          <a:custGeom>
            <a:avLst/>
            <a:gdLst/>
            <a:ahLst/>
            <a:cxnLst/>
            <a:rect l="l" t="t" r="r" b="b"/>
            <a:pathLst>
              <a:path w="1691505" h="1691505">
                <a:moveTo>
                  <a:pt x="0" y="0"/>
                </a:moveTo>
                <a:lnTo>
                  <a:pt x="1691505" y="0"/>
                </a:lnTo>
                <a:lnTo>
                  <a:pt x="1691505" y="1691505"/>
                </a:lnTo>
                <a:lnTo>
                  <a:pt x="0" y="169150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7" name="Group 7"/>
          <p:cNvGrpSpPr/>
          <p:nvPr/>
        </p:nvGrpSpPr>
        <p:grpSpPr>
          <a:xfrm>
            <a:off x="751463" y="451624"/>
            <a:ext cx="8110529" cy="1100458"/>
            <a:chOff x="0" y="0"/>
            <a:chExt cx="10814039" cy="146727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814038" cy="1467277"/>
            </a:xfrm>
            <a:custGeom>
              <a:avLst/>
              <a:gdLst/>
              <a:ahLst/>
              <a:cxnLst/>
              <a:rect l="l" t="t" r="r" b="b"/>
              <a:pathLst>
                <a:path w="10814038" h="1467277">
                  <a:moveTo>
                    <a:pt x="0" y="0"/>
                  </a:moveTo>
                  <a:lnTo>
                    <a:pt x="10814038" y="0"/>
                  </a:lnTo>
                  <a:lnTo>
                    <a:pt x="10814038" y="1467277"/>
                  </a:lnTo>
                  <a:lnTo>
                    <a:pt x="0" y="146727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76200"/>
              <a:ext cx="10814039" cy="154347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6384"/>
                </a:lnSpc>
              </a:pPr>
              <a:r>
                <a:rPr lang="en-US" sz="4300" dirty="0">
                  <a:solidFill>
                    <a:srgbClr val="6E7658"/>
                  </a:solidFill>
                  <a:latin typeface="Oswald"/>
                  <a:ea typeface="Oswald"/>
                  <a:cs typeface="Oswald"/>
                  <a:sym typeface="Oswald"/>
                </a:rPr>
                <a:t>Arithmetic Circuit Lower Bounds: Step 2 </a:t>
              </a:r>
            </a:p>
          </p:txBody>
        </p:sp>
      </p:grpSp>
      <p:sp>
        <p:nvSpPr>
          <p:cNvPr id="10" name="Freeform 10"/>
          <p:cNvSpPr/>
          <p:nvPr/>
        </p:nvSpPr>
        <p:spPr>
          <a:xfrm>
            <a:off x="731520" y="1847357"/>
            <a:ext cx="8110529" cy="4648958"/>
          </a:xfrm>
          <a:custGeom>
            <a:avLst/>
            <a:gdLst/>
            <a:ahLst/>
            <a:cxnLst/>
            <a:rect l="l" t="t" r="r" b="b"/>
            <a:pathLst>
              <a:path w="8110529" h="4648958">
                <a:moveTo>
                  <a:pt x="0" y="0"/>
                </a:moveTo>
                <a:lnTo>
                  <a:pt x="8110529" y="0"/>
                </a:lnTo>
                <a:lnTo>
                  <a:pt x="8110529" y="4648959"/>
                </a:lnTo>
                <a:lnTo>
                  <a:pt x="0" y="464895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Freeform 12"/>
              <p:cNvSpPr/>
              <p:nvPr/>
            </p:nvSpPr>
            <p:spPr>
              <a:xfrm>
                <a:off x="947393" y="2339184"/>
                <a:ext cx="7894656" cy="3827951"/>
              </a:xfrm>
              <a:custGeom>
                <a:avLst/>
                <a:gdLst/>
                <a:ahLst/>
                <a:cxnLst/>
                <a:rect l="l" t="t" r="r" b="b"/>
                <a:pathLst>
                  <a:path w="10526208" h="5103935">
                    <a:moveTo>
                      <a:pt x="0" y="0"/>
                    </a:moveTo>
                    <a:lnTo>
                      <a:pt x="10526208" y="0"/>
                    </a:lnTo>
                    <a:lnTo>
                      <a:pt x="10526208" y="5103935"/>
                    </a:lnTo>
                    <a:lnTo>
                      <a:pt x="0" y="510393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pPr algn="l">
                  <a:lnSpc>
                    <a:spcPts val="3340"/>
                  </a:lnSpc>
                </a:pPr>
                <a:r>
                  <a:rPr lang="en-US" sz="2388" dirty="0">
                    <a:solidFill>
                      <a:srgbClr val="8D9677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Identify “</a:t>
                </a:r>
                <a:r>
                  <a:rPr lang="en-US" sz="2388" dirty="0">
                    <a:solidFill>
                      <a:srgbClr val="F79646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special properties</a:t>
                </a:r>
                <a:r>
                  <a:rPr lang="en-US" sz="2388" dirty="0">
                    <a:solidFill>
                      <a:srgbClr val="8D9677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” of the “</a:t>
                </a:r>
                <a:r>
                  <a:rPr lang="en-US" sz="2388" dirty="0">
                    <a:solidFill>
                      <a:srgbClr val="F79646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simple</a:t>
                </a:r>
                <a:r>
                  <a:rPr lang="en-US" sz="2388" dirty="0">
                    <a:solidFill>
                      <a:srgbClr val="8D9677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” polynomials.</a:t>
                </a:r>
              </a:p>
              <a:p>
                <a:pPr algn="l">
                  <a:lnSpc>
                    <a:spcPts val="3340"/>
                  </a:lnSpc>
                </a:pPr>
                <a:r>
                  <a:rPr lang="en-US" sz="2388" dirty="0">
                    <a:solidFill>
                      <a:srgbClr val="8D9677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Design a set of linear maps </a:t>
                </a:r>
                <a14:m>
                  <m:oMath xmlns:m="http://schemas.openxmlformats.org/officeDocument/2006/math">
                    <m:r>
                      <a:rPr lang="en-US" sz="239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sz="2390" b="0" i="1" smtClean="0">
                        <a:latin typeface="Cambria Math" panose="02040503050406030204" pitchFamily="18" charset="0"/>
                      </a:rPr>
                      <m:t>⊂</m:t>
                    </m:r>
                    <m:d>
                      <m:dPr>
                        <m:begChr m:val="{"/>
                        <m:endChr m:val="}"/>
                        <m:ctrlPr>
                          <a:rPr lang="en-US" sz="239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9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2390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239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39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bar>
                              <m:barPr>
                                <m:ctrlPr>
                                  <a:rPr lang="en-US" sz="239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sz="239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bar>
                          </m:e>
                        </m:d>
                        <m:r>
                          <a:rPr lang="en-US" sz="239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39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en-US" sz="239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388" dirty="0" err="1">
                    <a:solidFill>
                      <a:srgbClr val="8D9677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s.t.</a:t>
                </a:r>
                <a:endParaRPr lang="en-US" sz="2388" dirty="0">
                  <a:solidFill>
                    <a:srgbClr val="8D9677"/>
                  </a:solidFill>
                  <a:latin typeface="Clear Sans"/>
                  <a:ea typeface="Clear Sans"/>
                  <a:cs typeface="Clear Sans"/>
                  <a:sym typeface="Clear Sans"/>
                </a:endParaRPr>
              </a:p>
              <a:p>
                <a:pPr marL="515569" lvl="1" indent="-257785">
                  <a:lnSpc>
                    <a:spcPts val="3340"/>
                  </a:lnSpc>
                  <a:buAutoNum type="arabicPeriod"/>
                </a:pPr>
                <a:r>
                  <a:rPr lang="en-US" sz="2388" dirty="0">
                    <a:solidFill>
                      <a:srgbClr val="8D9677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39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39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dim</m:t>
                        </m:r>
                      </m:fName>
                      <m:e>
                        <m:d>
                          <m:dPr>
                            <m:ctrlPr>
                              <a:rPr lang="en-US" sz="239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sz="239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39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ℒ</m:t>
                                </m:r>
                                <m:d>
                                  <m:dPr>
                                    <m:ctrlPr>
                                      <a:rPr lang="en-US" sz="239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39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39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US" sz="239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d>
                      </m:e>
                    </m:func>
                    <m:r>
                      <a:rPr lang="en-US" sz="239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39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390" dirty="0"/>
                  <a:t> </a:t>
                </a:r>
                <a:r>
                  <a:rPr lang="en-US" sz="2388" dirty="0">
                    <a:solidFill>
                      <a:srgbClr val="8D9677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for simple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388" dirty="0">
                    <a:solidFill>
                      <a:srgbClr val="8D9677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’s.</a:t>
                </a:r>
              </a:p>
              <a:p>
                <a:pPr marL="515569" lvl="1" indent="-257785">
                  <a:lnSpc>
                    <a:spcPts val="3340"/>
                  </a:lnSpc>
                  <a:buAutoNum type="arabicPeriod"/>
                </a:pPr>
                <a:r>
                  <a:rPr lang="en-US" sz="2388" dirty="0">
                    <a:solidFill>
                      <a:srgbClr val="8D9677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39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39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dim</m:t>
                        </m:r>
                      </m:fName>
                      <m:e>
                        <m:d>
                          <m:dPr>
                            <m:ctrlPr>
                              <a:rPr lang="en-US" sz="239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sz="239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39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ℒ</m:t>
                                </m:r>
                                <m:d>
                                  <m:dPr>
                                    <m:ctrlPr>
                                      <a:rPr lang="en-US" sz="239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39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e>
                    </m:func>
                    <m:r>
                      <a:rPr lang="en-US" sz="239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39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388" dirty="0">
                    <a:solidFill>
                      <a:srgbClr val="8D9677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.</a:t>
                </a:r>
              </a:p>
              <a:p>
                <a:pPr marL="515569" lvl="1" indent="-257785">
                  <a:lnSpc>
                    <a:spcPts val="3340"/>
                  </a:lnSpc>
                  <a:buAutoNum type="arabicPeriod"/>
                </a:pPr>
                <a:endParaRPr lang="en-US" sz="2388" dirty="0">
                  <a:solidFill>
                    <a:srgbClr val="8D9677"/>
                  </a:solidFill>
                  <a:latin typeface="Clear Sans"/>
                  <a:ea typeface="Clear Sans"/>
                  <a:cs typeface="Clear Sans"/>
                  <a:sym typeface="Clear Sans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39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39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39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9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39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390" i="1">
                          <a:latin typeface="Cambria Math" panose="02040503050406030204" pitchFamily="18" charset="0"/>
                        </a:rPr>
                        <m:t>+⋯+</m:t>
                      </m:r>
                      <m:sSub>
                        <m:sSubPr>
                          <m:ctrlPr>
                            <a:rPr lang="en-US" sz="239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9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39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sz="239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39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39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39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ℒ</m:t>
                          </m:r>
                          <m:d>
                            <m:dPr>
                              <m:ctrlPr>
                                <a:rPr lang="en-US" sz="239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39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</m:d>
                      <m:r>
                        <a:rPr lang="en-US" sz="239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⊂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39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39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ℒ</m:t>
                          </m:r>
                          <m:d>
                            <m:dPr>
                              <m:ctrlPr>
                                <a:rPr lang="en-US" sz="239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39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39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39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239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+⋯+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39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39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ℒ</m:t>
                          </m:r>
                          <m:d>
                            <m:dPr>
                              <m:ctrlPr>
                                <a:rPr lang="en-US" sz="239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39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39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39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sz="239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390" i="1">
                          <a:latin typeface="Cambria Math" panose="02040503050406030204" pitchFamily="18" charset="0"/>
                        </a:rPr>
                        <m:t>⇒</m:t>
                      </m:r>
                      <m:func>
                        <m:funcPr>
                          <m:ctrlPr>
                            <a:rPr lang="en-US" sz="239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39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dim</m:t>
                          </m:r>
                        </m:fName>
                        <m:e>
                          <m:d>
                            <m:dPr>
                              <m:ctrlPr>
                                <a:rPr lang="en-US" sz="239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39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39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ℒ</m:t>
                                  </m:r>
                                  <m:d>
                                    <m:dPr>
                                      <m:ctrlPr>
                                        <a:rPr lang="en-US" sz="239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39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239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unc>
                        <m:funcPr>
                          <m:ctrlPr>
                            <a:rPr lang="en-US" sz="239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39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dim</m:t>
                          </m:r>
                        </m:fName>
                        <m:e>
                          <m:d>
                            <m:dPr>
                              <m:ctrlPr>
                                <a:rPr lang="en-US" sz="239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39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39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ℒ</m:t>
                                  </m:r>
                                  <m:d>
                                    <m:dPr>
                                      <m:ctrlPr>
                                        <a:rPr lang="en-US" sz="239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39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39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sz="239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239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+⋯+</m:t>
                      </m:r>
                      <m:func>
                        <m:funcPr>
                          <m:ctrlPr>
                            <a:rPr lang="en-US" sz="239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39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dim</m:t>
                          </m:r>
                        </m:fName>
                        <m:e>
                          <m:d>
                            <m:dPr>
                              <m:ctrlPr>
                                <a:rPr lang="en-US" sz="239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39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39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ℒ</m:t>
                                  </m:r>
                                  <m:d>
                                    <m:dPr>
                                      <m:ctrlPr>
                                        <a:rPr lang="en-US" sz="239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39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39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sz="239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239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390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39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39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239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39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39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390" dirty="0">
                  <a:solidFill>
                    <a:srgbClr val="FF0000"/>
                  </a:solidFill>
                </a:endParaRPr>
              </a:p>
              <a:p>
                <a:pPr marL="515569" lvl="1" indent="-257785">
                  <a:lnSpc>
                    <a:spcPts val="3340"/>
                  </a:lnSpc>
                  <a:buAutoNum type="arabicPeriod"/>
                </a:pPr>
                <a:endParaRPr lang="en-US" sz="2388" dirty="0">
                  <a:solidFill>
                    <a:srgbClr val="8D9677"/>
                  </a:solidFill>
                  <a:latin typeface="Clear Sans"/>
                  <a:ea typeface="Clear Sans"/>
                  <a:cs typeface="Clear Sans"/>
                  <a:sym typeface="Clear Sans"/>
                </a:endParaRPr>
              </a:p>
            </p:txBody>
          </p:sp>
        </mc:Choice>
        <mc:Fallback xmlns="">
          <p:sp>
            <p:nvSpPr>
              <p:cNvPr id="12" name="Freeform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393" y="2339184"/>
                <a:ext cx="7894656" cy="3827951"/>
              </a:xfrm>
              <a:custGeom>
                <a:avLst/>
                <a:gdLst/>
                <a:ahLst/>
                <a:cxnLst/>
                <a:rect l="l" t="t" r="r" b="b"/>
                <a:pathLst>
                  <a:path w="10526208" h="5103935">
                    <a:moveTo>
                      <a:pt x="0" y="0"/>
                    </a:moveTo>
                    <a:lnTo>
                      <a:pt x="10526208" y="0"/>
                    </a:lnTo>
                    <a:lnTo>
                      <a:pt x="10526208" y="5103935"/>
                    </a:lnTo>
                    <a:lnTo>
                      <a:pt x="0" y="5103935"/>
                    </a:lnTo>
                    <a:close/>
                  </a:path>
                </a:pathLst>
              </a:custGeom>
              <a:blipFill>
                <a:blip r:embed="rId14"/>
                <a:stretch>
                  <a:fillRect l="-1158" t="-478" b="-843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74239" y="2144886"/>
            <a:ext cx="9005122" cy="4731546"/>
          </a:xfrm>
          <a:custGeom>
            <a:avLst/>
            <a:gdLst/>
            <a:ahLst/>
            <a:cxnLst/>
            <a:rect l="l" t="t" r="r" b="b"/>
            <a:pathLst>
              <a:path w="9005122" h="4731546">
                <a:moveTo>
                  <a:pt x="0" y="0"/>
                </a:moveTo>
                <a:lnTo>
                  <a:pt x="9005122" y="0"/>
                </a:lnTo>
                <a:lnTo>
                  <a:pt x="9005122" y="4731546"/>
                </a:lnTo>
                <a:lnTo>
                  <a:pt x="0" y="47315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3" name="Group 3"/>
          <p:cNvGrpSpPr/>
          <p:nvPr/>
        </p:nvGrpSpPr>
        <p:grpSpPr>
          <a:xfrm>
            <a:off x="1317275" y="314342"/>
            <a:ext cx="6706394" cy="1576505"/>
            <a:chOff x="0" y="0"/>
            <a:chExt cx="8941859" cy="210200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941859" cy="2102007"/>
            </a:xfrm>
            <a:custGeom>
              <a:avLst/>
              <a:gdLst/>
              <a:ahLst/>
              <a:cxnLst/>
              <a:rect l="l" t="t" r="r" b="b"/>
              <a:pathLst>
                <a:path w="8941859" h="2102007">
                  <a:moveTo>
                    <a:pt x="0" y="0"/>
                  </a:moveTo>
                  <a:lnTo>
                    <a:pt x="8941859" y="0"/>
                  </a:lnTo>
                  <a:lnTo>
                    <a:pt x="8941859" y="2102007"/>
                  </a:lnTo>
                  <a:lnTo>
                    <a:pt x="0" y="210200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76200"/>
              <a:ext cx="8941859" cy="217820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6384"/>
                </a:lnSpc>
              </a:pPr>
              <a:r>
                <a:rPr lang="en-US" sz="4561">
                  <a:solidFill>
                    <a:srgbClr val="6E7658"/>
                  </a:solidFill>
                  <a:latin typeface="Oswald"/>
                  <a:ea typeface="Oswald"/>
                  <a:cs typeface="Oswald"/>
                  <a:sym typeface="Oswald"/>
                </a:rPr>
                <a:t>Example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Freeform 7"/>
              <p:cNvSpPr/>
              <p:nvPr/>
            </p:nvSpPr>
            <p:spPr>
              <a:xfrm>
                <a:off x="423139" y="2428979"/>
                <a:ext cx="9007828" cy="4709303"/>
              </a:xfrm>
              <a:custGeom>
                <a:avLst/>
                <a:gdLst/>
                <a:ahLst/>
                <a:cxnLst/>
                <a:rect l="l" t="t" r="r" b="b"/>
                <a:pathLst>
                  <a:path w="12010437" h="6279071">
                    <a:moveTo>
                      <a:pt x="0" y="0"/>
                    </a:moveTo>
                    <a:lnTo>
                      <a:pt x="12010437" y="0"/>
                    </a:lnTo>
                    <a:lnTo>
                      <a:pt x="12010437" y="6279071"/>
                    </a:lnTo>
                    <a:lnTo>
                      <a:pt x="0" y="627907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pPr>
                  <a:lnSpc>
                    <a:spcPts val="3714"/>
                  </a:lnSpc>
                </a:pPr>
                <a14:m>
                  <m:oMath xmlns:m="http://schemas.openxmlformats.org/officeDocument/2006/math">
                    <m:r>
                      <a:rPr lang="en-US" sz="25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sz="25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5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</m:e>
                    </m:d>
                    <m:r>
                      <a:rPr lang="en-US" sz="25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25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5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bar>
                              <m:barPr>
                                <m:ctrlPr>
                                  <a:rPr lang="en-US" sz="25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sz="25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bar>
                          </m:e>
                        </m:d>
                      </m:e>
                      <m:sup>
                        <m:r>
                          <a:rPr lang="en-US" sz="25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500" i="1">
                        <a:latin typeface="Cambria Math" panose="02040503050406030204" pitchFamily="18" charset="0"/>
                      </a:rPr>
                      <m:t>+⋯+</m:t>
                    </m:r>
                    <m:sSub>
                      <m:sSubPr>
                        <m:ctrlPr>
                          <a:rPr lang="en-US" sz="2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sSup>
                      <m:sSupPr>
                        <m:ctrlPr>
                          <a:rPr lang="en-US" sz="25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5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bar>
                              <m:barPr>
                                <m:ctrlPr>
                                  <a:rPr lang="en-US" sz="25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sz="25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bar>
                          </m:e>
                        </m:d>
                      </m:e>
                      <m:sup>
                        <m:r>
                          <a:rPr lang="en-US" sz="25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500" spc="21" dirty="0">
                    <a:solidFill>
                      <a:srgbClr val="6E7658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5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500" spc="21" dirty="0">
                    <a:solidFill>
                      <a:srgbClr val="6E7658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’s linear).</a:t>
                </a:r>
              </a:p>
              <a:p>
                <a:pPr>
                  <a:lnSpc>
                    <a:spcPts val="3714"/>
                  </a:lnSpc>
                </a:pPr>
                <a:endParaRPr lang="en-US" sz="2500" spc="21" dirty="0">
                  <a:solidFill>
                    <a:srgbClr val="6E7658"/>
                  </a:solidFill>
                  <a:latin typeface="Clear Sans"/>
                  <a:ea typeface="Clear Sans"/>
                  <a:cs typeface="Clear Sans"/>
                  <a:sym typeface="Clear Sans"/>
                </a:endParaRPr>
              </a:p>
              <a:p>
                <a:pPr algn="l">
                  <a:lnSpc>
                    <a:spcPts val="3714"/>
                  </a:lnSpc>
                </a:pPr>
                <a14:m>
                  <m:oMath xmlns:m="http://schemas.openxmlformats.org/officeDocument/2006/math">
                    <m:r>
                      <a:rPr lang="en-US" sz="25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5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5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5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5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5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r>
                          <a:rPr lang="en-US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5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5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5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5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5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r>
                  <a:rPr lang="en-US" sz="2500" spc="21" dirty="0">
                    <a:solidFill>
                      <a:srgbClr val="6E7658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.</a:t>
                </a:r>
              </a:p>
              <a:p>
                <a:pPr algn="l">
                  <a:lnSpc>
                    <a:spcPts val="3714"/>
                  </a:lnSpc>
                </a:pPr>
                <a:endParaRPr lang="en-US" sz="2500" spc="21" dirty="0">
                  <a:solidFill>
                    <a:srgbClr val="6E7658"/>
                  </a:solidFill>
                  <a:latin typeface="Clear Sans"/>
                  <a:ea typeface="Clear Sans"/>
                  <a:cs typeface="Clear Sans"/>
                  <a:sym typeface="Clear Sans"/>
                </a:endParaRPr>
              </a:p>
              <a:p>
                <a:pPr marL="303237" lvl="1" algn="l">
                  <a:lnSpc>
                    <a:spcPts val="3714"/>
                  </a:lnSpc>
                </a:pPr>
                <a:r>
                  <a:rPr lang="en-US" sz="2500" dirty="0">
                    <a:solidFill>
                      <a:srgbClr val="FF0000"/>
                    </a:solidFill>
                  </a:rPr>
                  <a:t>1.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5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5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dim</m:t>
                        </m:r>
                      </m:fName>
                      <m:e>
                        <m:d>
                          <m:dPr>
                            <m:ctrlPr>
                              <a:rPr lang="en-US" sz="25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sz="25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5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ℒ</m:t>
                                </m:r>
                                <m:d>
                                  <m:dPr>
                                    <m:ctrlPr>
                                      <a:rPr lang="en-US" sz="25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sz="25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5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ℓ</m:t>
                                        </m:r>
                                      </m:e>
                                      <m:sub>
                                        <m:r>
                                          <a:rPr lang="en-US" sz="25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US" sz="25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</m:d>
                          </m:e>
                        </m:d>
                      </m:e>
                    </m:func>
                    <m:r>
                      <a:rPr lang="en-US" sz="25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5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500" spc="21" dirty="0">
                    <a:solidFill>
                      <a:srgbClr val="6E7658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.</a:t>
                </a:r>
              </a:p>
              <a:p>
                <a:pPr marL="303237" lvl="1" algn="l">
                  <a:lnSpc>
                    <a:spcPts val="3714"/>
                  </a:lnSpc>
                </a:pPr>
                <a:r>
                  <a:rPr lang="en-US" sz="2500" dirty="0">
                    <a:solidFill>
                      <a:srgbClr val="FF0000"/>
                    </a:solidFill>
                  </a:rPr>
                  <a:t>2.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5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5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dim</m:t>
                        </m:r>
                      </m:fName>
                      <m:e>
                        <m:d>
                          <m:dPr>
                            <m:ctrlPr>
                              <a:rPr lang="en-US" sz="25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sz="25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5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ℒ</m:t>
                                </m:r>
                                <m:d>
                                  <m:dPr>
                                    <m:ctrlPr>
                                      <a:rPr lang="en-US" sz="25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sz="25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5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5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US" sz="25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bSup>
                                    <m:r>
                                      <a:rPr lang="en-US" sz="25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+⋯</m:t>
                                    </m:r>
                                    <m:sSubSup>
                                      <m:sSubSupPr>
                                        <m:ctrlPr>
                                          <a:rPr lang="en-US" sz="25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5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5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  <m:sup>
                                        <m:r>
                                          <a:rPr lang="en-US" sz="25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</m:d>
                          </m:e>
                        </m:d>
                      </m:e>
                    </m:func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5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500" spc="21" dirty="0">
                    <a:solidFill>
                      <a:srgbClr val="6E7658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.</a:t>
                </a:r>
              </a:p>
              <a:p>
                <a:pPr marL="303237" lvl="1" algn="l">
                  <a:lnSpc>
                    <a:spcPts val="3714"/>
                  </a:lnSpc>
                </a:pPr>
                <a:endParaRPr lang="en-US" sz="2500" spc="21" dirty="0">
                  <a:solidFill>
                    <a:srgbClr val="6E7658"/>
                  </a:solidFill>
                  <a:latin typeface="Clear Sans"/>
                  <a:ea typeface="Clear Sans"/>
                  <a:cs typeface="Clear Sans"/>
                  <a:sym typeface="Clear Sans"/>
                </a:endParaRPr>
              </a:p>
              <a:p>
                <a:pPr>
                  <a:lnSpc>
                    <a:spcPts val="3714"/>
                  </a:lnSpc>
                </a:pPr>
                <a:r>
                  <a:rPr lang="en-US" sz="2500" spc="21" dirty="0">
                    <a:solidFill>
                      <a:srgbClr val="6E7658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5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sz="25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5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</m:e>
                    </m:d>
                    <m:r>
                      <a:rPr lang="en-US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r>
                      <a:rPr lang="en-US" sz="25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+⋯</m:t>
                    </m:r>
                    <m:sSubSup>
                      <m:sSubSupPr>
                        <m:ctrlPr>
                          <a:rPr lang="en-US" sz="2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</m:oMath>
                </a14:m>
                <a:r>
                  <a:rPr lang="en-US" sz="2500" spc="21" dirty="0">
                    <a:solidFill>
                      <a:srgbClr val="6E7658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5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500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5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500" spc="21" dirty="0">
                    <a:solidFill>
                      <a:srgbClr val="6E7658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.</a:t>
                </a:r>
              </a:p>
              <a:p>
                <a:pPr>
                  <a:lnSpc>
                    <a:spcPts val="3714"/>
                  </a:lnSpc>
                </a:pPr>
                <a:endParaRPr lang="en-US" sz="2000" spc="21" dirty="0">
                  <a:solidFill>
                    <a:srgbClr val="6E7658"/>
                  </a:solidFill>
                  <a:latin typeface="Clear Sans"/>
                  <a:ea typeface="Clear Sans"/>
                  <a:cs typeface="Clear Sans"/>
                  <a:sym typeface="Clear Sans"/>
                </a:endParaRPr>
              </a:p>
            </p:txBody>
          </p:sp>
        </mc:Choice>
        <mc:Fallback xmlns="">
          <p:sp>
            <p:nvSpPr>
              <p:cNvPr id="7" name="Freeform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139" y="2428979"/>
                <a:ext cx="9007828" cy="4709303"/>
              </a:xfrm>
              <a:custGeom>
                <a:avLst/>
                <a:gdLst/>
                <a:ahLst/>
                <a:cxnLst/>
                <a:rect l="l" t="t" r="r" b="b"/>
                <a:pathLst>
                  <a:path w="12010437" h="6279071">
                    <a:moveTo>
                      <a:pt x="0" y="0"/>
                    </a:moveTo>
                    <a:lnTo>
                      <a:pt x="12010437" y="0"/>
                    </a:lnTo>
                    <a:lnTo>
                      <a:pt x="12010437" y="6279071"/>
                    </a:lnTo>
                    <a:lnTo>
                      <a:pt x="0" y="6279071"/>
                    </a:lnTo>
                    <a:close/>
                  </a:path>
                </a:pathLst>
              </a:custGeom>
              <a:blipFill>
                <a:blip r:embed="rId4"/>
                <a:stretch>
                  <a:fillRect l="-10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eform 9"/>
          <p:cNvSpPr/>
          <p:nvPr/>
        </p:nvSpPr>
        <p:spPr>
          <a:xfrm rot="-5400000">
            <a:off x="7696569" y="293847"/>
            <a:ext cx="2205593" cy="1210319"/>
          </a:xfrm>
          <a:custGeom>
            <a:avLst/>
            <a:gdLst/>
            <a:ahLst/>
            <a:cxnLst/>
            <a:rect l="l" t="t" r="r" b="b"/>
            <a:pathLst>
              <a:path w="2205593" h="1210319">
                <a:moveTo>
                  <a:pt x="0" y="0"/>
                </a:moveTo>
                <a:lnTo>
                  <a:pt x="2205593" y="0"/>
                </a:lnTo>
                <a:lnTo>
                  <a:pt x="2205593" y="1210319"/>
                </a:lnTo>
                <a:lnTo>
                  <a:pt x="0" y="121031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270" b="-270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0" name="Freeform 10"/>
          <p:cNvSpPr/>
          <p:nvPr/>
        </p:nvSpPr>
        <p:spPr>
          <a:xfrm>
            <a:off x="-544767" y="70143"/>
            <a:ext cx="1691505" cy="1691505"/>
          </a:xfrm>
          <a:custGeom>
            <a:avLst/>
            <a:gdLst/>
            <a:ahLst/>
            <a:cxnLst/>
            <a:rect l="l" t="t" r="r" b="b"/>
            <a:pathLst>
              <a:path w="1691505" h="1691505">
                <a:moveTo>
                  <a:pt x="0" y="0"/>
                </a:moveTo>
                <a:lnTo>
                  <a:pt x="1691505" y="0"/>
                </a:lnTo>
                <a:lnTo>
                  <a:pt x="1691505" y="1691505"/>
                </a:lnTo>
                <a:lnTo>
                  <a:pt x="0" y="169150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1" name="Freeform 11"/>
          <p:cNvSpPr/>
          <p:nvPr/>
        </p:nvSpPr>
        <p:spPr>
          <a:xfrm>
            <a:off x="423139" y="779805"/>
            <a:ext cx="930628" cy="930628"/>
          </a:xfrm>
          <a:custGeom>
            <a:avLst/>
            <a:gdLst/>
            <a:ahLst/>
            <a:cxnLst/>
            <a:rect l="l" t="t" r="r" b="b"/>
            <a:pathLst>
              <a:path w="930628" h="930628">
                <a:moveTo>
                  <a:pt x="0" y="0"/>
                </a:moveTo>
                <a:lnTo>
                  <a:pt x="930628" y="0"/>
                </a:lnTo>
                <a:lnTo>
                  <a:pt x="930628" y="930628"/>
                </a:lnTo>
                <a:lnTo>
                  <a:pt x="0" y="93062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8456881" y="5792396"/>
            <a:ext cx="1486599" cy="1486599"/>
          </a:xfrm>
          <a:custGeom>
            <a:avLst/>
            <a:gdLst/>
            <a:ahLst/>
            <a:cxnLst/>
            <a:rect l="l" t="t" r="r" b="b"/>
            <a:pathLst>
              <a:path w="1486599" h="1486599">
                <a:moveTo>
                  <a:pt x="1486599" y="0"/>
                </a:moveTo>
                <a:lnTo>
                  <a:pt x="0" y="0"/>
                </a:lnTo>
                <a:lnTo>
                  <a:pt x="0" y="1486599"/>
                </a:lnTo>
                <a:lnTo>
                  <a:pt x="1486599" y="1486599"/>
                </a:lnTo>
                <a:lnTo>
                  <a:pt x="148659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Freeform 3"/>
          <p:cNvSpPr/>
          <p:nvPr/>
        </p:nvSpPr>
        <p:spPr>
          <a:xfrm>
            <a:off x="-251858" y="6416194"/>
            <a:ext cx="1137311" cy="1029783"/>
          </a:xfrm>
          <a:custGeom>
            <a:avLst/>
            <a:gdLst/>
            <a:ahLst/>
            <a:cxnLst/>
            <a:rect l="l" t="t" r="r" b="b"/>
            <a:pathLst>
              <a:path w="1137311" h="1029783">
                <a:moveTo>
                  <a:pt x="0" y="0"/>
                </a:moveTo>
                <a:lnTo>
                  <a:pt x="1137311" y="0"/>
                </a:lnTo>
                <a:lnTo>
                  <a:pt x="1137311" y="1029783"/>
                </a:lnTo>
                <a:lnTo>
                  <a:pt x="0" y="10297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58" b="-158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4" name="Freeform 4"/>
          <p:cNvSpPr/>
          <p:nvPr/>
        </p:nvSpPr>
        <p:spPr>
          <a:xfrm rot="-5400000">
            <a:off x="-1154537" y="107773"/>
            <a:ext cx="2205593" cy="1210319"/>
          </a:xfrm>
          <a:custGeom>
            <a:avLst/>
            <a:gdLst/>
            <a:ahLst/>
            <a:cxnLst/>
            <a:rect l="l" t="t" r="r" b="b"/>
            <a:pathLst>
              <a:path w="2205593" h="1210319">
                <a:moveTo>
                  <a:pt x="0" y="0"/>
                </a:moveTo>
                <a:lnTo>
                  <a:pt x="2205593" y="0"/>
                </a:lnTo>
                <a:lnTo>
                  <a:pt x="2205593" y="1210319"/>
                </a:lnTo>
                <a:lnTo>
                  <a:pt x="0" y="12103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270" b="-270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5" name="Freeform 5"/>
          <p:cNvSpPr/>
          <p:nvPr/>
        </p:nvSpPr>
        <p:spPr>
          <a:xfrm>
            <a:off x="9200181" y="2996951"/>
            <a:ext cx="1766789" cy="1766789"/>
          </a:xfrm>
          <a:custGeom>
            <a:avLst/>
            <a:gdLst/>
            <a:ahLst/>
            <a:cxnLst/>
            <a:rect l="l" t="t" r="r" b="b"/>
            <a:pathLst>
              <a:path w="1766789" h="1766789">
                <a:moveTo>
                  <a:pt x="0" y="0"/>
                </a:moveTo>
                <a:lnTo>
                  <a:pt x="1766789" y="0"/>
                </a:lnTo>
                <a:lnTo>
                  <a:pt x="1766789" y="1766789"/>
                </a:lnTo>
                <a:lnTo>
                  <a:pt x="0" y="17667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6" name="Freeform 6"/>
          <p:cNvSpPr/>
          <p:nvPr/>
        </p:nvSpPr>
        <p:spPr>
          <a:xfrm>
            <a:off x="9060036" y="-530563"/>
            <a:ext cx="1691505" cy="1691505"/>
          </a:xfrm>
          <a:custGeom>
            <a:avLst/>
            <a:gdLst/>
            <a:ahLst/>
            <a:cxnLst/>
            <a:rect l="l" t="t" r="r" b="b"/>
            <a:pathLst>
              <a:path w="1691505" h="1691505">
                <a:moveTo>
                  <a:pt x="0" y="0"/>
                </a:moveTo>
                <a:lnTo>
                  <a:pt x="1691505" y="0"/>
                </a:lnTo>
                <a:lnTo>
                  <a:pt x="1691505" y="1691505"/>
                </a:lnTo>
                <a:lnTo>
                  <a:pt x="0" y="169150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7" name="TextBox 7"/>
          <p:cNvSpPr txBox="1"/>
          <p:nvPr/>
        </p:nvSpPr>
        <p:spPr>
          <a:xfrm>
            <a:off x="2062806" y="41317"/>
            <a:ext cx="5447957" cy="1573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84"/>
              </a:lnSpc>
            </a:pPr>
            <a:r>
              <a:rPr lang="en-US" sz="4561" dirty="0">
                <a:solidFill>
                  <a:srgbClr val="6E7658"/>
                </a:solidFill>
                <a:latin typeface="Oswald"/>
                <a:ea typeface="Oswald"/>
                <a:cs typeface="Oswald"/>
                <a:sym typeface="Oswald"/>
              </a:rPr>
              <a:t>Learning from lower bounds: intuition</a:t>
            </a:r>
          </a:p>
        </p:txBody>
      </p:sp>
      <p:sp>
        <p:nvSpPr>
          <p:cNvPr id="8" name="Freeform 8"/>
          <p:cNvSpPr/>
          <p:nvPr/>
        </p:nvSpPr>
        <p:spPr>
          <a:xfrm>
            <a:off x="731520" y="1761787"/>
            <a:ext cx="8328516" cy="4773909"/>
          </a:xfrm>
          <a:custGeom>
            <a:avLst/>
            <a:gdLst/>
            <a:ahLst/>
            <a:cxnLst/>
            <a:rect l="l" t="t" r="r" b="b"/>
            <a:pathLst>
              <a:path w="8328516" h="4773909">
                <a:moveTo>
                  <a:pt x="0" y="0"/>
                </a:moveTo>
                <a:lnTo>
                  <a:pt x="8328516" y="0"/>
                </a:lnTo>
                <a:lnTo>
                  <a:pt x="8328516" y="4773909"/>
                </a:lnTo>
                <a:lnTo>
                  <a:pt x="0" y="477390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9"/>
              <p:cNvSpPr txBox="1"/>
              <p:nvPr/>
            </p:nvSpPr>
            <p:spPr>
              <a:xfrm>
                <a:off x="885453" y="2012902"/>
                <a:ext cx="7705679" cy="504721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515569" lvl="1" indent="-257785" algn="l">
                  <a:lnSpc>
                    <a:spcPts val="3340"/>
                  </a:lnSpc>
                  <a:buFont typeface="Arial"/>
                  <a:buChar char="•"/>
                </a:pPr>
                <a:r>
                  <a:rPr lang="en-US" sz="2388" spc="21" dirty="0">
                    <a:solidFill>
                      <a:schemeClr val="accent6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Lower </a:t>
                </a:r>
                <a:r>
                  <a:rPr lang="en-US" sz="2390" spc="21" dirty="0">
                    <a:solidFill>
                      <a:schemeClr val="accent6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bounds</a:t>
                </a:r>
                <a:r>
                  <a:rPr lang="en-US" sz="2390" spc="21" dirty="0">
                    <a:solidFill>
                      <a:srgbClr val="8D9677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39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39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sz="239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39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</m:e>
                    </m:d>
                    <m:r>
                      <a:rPr lang="en-US" sz="239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39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9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39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39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sz="239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39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</m:e>
                    </m:d>
                    <m:r>
                      <a:rPr lang="en-US" sz="2390" b="0" i="1" smtClean="0">
                        <a:latin typeface="Cambria Math" panose="02040503050406030204" pitchFamily="18" charset="0"/>
                      </a:rPr>
                      <m:t>+⋯+</m:t>
                    </m:r>
                    <m:sSub>
                      <m:sSubPr>
                        <m:ctrlPr>
                          <a:rPr lang="en-US" sz="239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9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39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39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bar>
                      <m:barPr>
                        <m:ctrlPr>
                          <a:rPr lang="en-US" sz="239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39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bar>
                    <m:r>
                      <a:rPr lang="en-US" sz="239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390" spc="21" dirty="0">
                    <a:solidFill>
                      <a:srgbClr val="8D9677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,</a:t>
                </a:r>
              </a:p>
              <a:p>
                <a:pPr marL="515569" lvl="1" indent="-257785">
                  <a:lnSpc>
                    <a:spcPts val="3340"/>
                  </a:lnSpc>
                  <a:buFont typeface="Arial"/>
                  <a:buChar char="•"/>
                </a:pPr>
                <a:r>
                  <a:rPr lang="en-US" sz="2388" spc="21" dirty="0">
                    <a:solidFill>
                      <a:srgbClr val="8D9677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no other decomposition </a:t>
                </a:r>
                <a14:m>
                  <m:oMath xmlns:m="http://schemas.openxmlformats.org/officeDocument/2006/math">
                    <m:r>
                      <a:rPr lang="en-US" sz="239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39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sz="239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39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</m:e>
                    </m:d>
                    <m:r>
                      <a:rPr lang="en-US" sz="239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39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9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IN" sz="239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sz="239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39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sz="239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39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</m:e>
                    </m:d>
                    <m:r>
                      <a:rPr lang="en-US" sz="2390" b="0" i="1" smtClean="0">
                        <a:latin typeface="Cambria Math" panose="02040503050406030204" pitchFamily="18" charset="0"/>
                      </a:rPr>
                      <m:t>+⋯+</m:t>
                    </m:r>
                    <m:sSub>
                      <m:sSubPr>
                        <m:ctrlPr>
                          <a:rPr lang="en-US" sz="239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9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IN" sz="239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sz="239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IN" sz="239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r>
                      <a:rPr lang="en-US" sz="239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bar>
                      <m:barPr>
                        <m:ctrlPr>
                          <a:rPr lang="en-US" sz="239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39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bar>
                    <m:r>
                      <a:rPr lang="en-US" sz="239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388" spc="21" dirty="0">
                    <a:solidFill>
                      <a:srgbClr val="8D9677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,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39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39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IN" sz="239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IN" sz="239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≪</m:t>
                    </m:r>
                    <m:r>
                      <a:rPr lang="en-IN" sz="239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390" spc="21" dirty="0">
                    <a:solidFill>
                      <a:srgbClr val="8D9677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.</a:t>
                </a:r>
              </a:p>
              <a:p>
                <a:pPr marL="515569" lvl="1" indent="-257785" algn="l">
                  <a:lnSpc>
                    <a:spcPts val="3340"/>
                  </a:lnSpc>
                  <a:buFont typeface="Arial"/>
                  <a:buChar char="•"/>
                </a:pPr>
                <a:r>
                  <a:rPr lang="en-US" sz="2388" spc="21" dirty="0">
                    <a:solidFill>
                      <a:schemeClr val="accent6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Uniqueness</a:t>
                </a:r>
                <a:r>
                  <a:rPr lang="en-US" sz="2388" spc="21" dirty="0">
                    <a:solidFill>
                      <a:srgbClr val="8D9677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39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39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sz="239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39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</m:e>
                    </m:d>
                    <m:r>
                      <a:rPr lang="en-US" sz="239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39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9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39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39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sz="239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39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</m:e>
                    </m:d>
                    <m:r>
                      <a:rPr lang="en-US" sz="2390" b="0" i="1" smtClean="0">
                        <a:latin typeface="Cambria Math" panose="02040503050406030204" pitchFamily="18" charset="0"/>
                      </a:rPr>
                      <m:t>+⋯+</m:t>
                    </m:r>
                    <m:sSub>
                      <m:sSubPr>
                        <m:ctrlPr>
                          <a:rPr lang="en-US" sz="239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9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39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39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bar>
                      <m:barPr>
                        <m:ctrlPr>
                          <a:rPr lang="en-US" sz="239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39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bar>
                    <m:r>
                      <a:rPr lang="en-US" sz="239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390" spc="21" dirty="0">
                    <a:solidFill>
                      <a:srgbClr val="8D9677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,</a:t>
                </a:r>
              </a:p>
              <a:p>
                <a:pPr marL="515569" lvl="1" indent="-257785">
                  <a:lnSpc>
                    <a:spcPts val="3340"/>
                  </a:lnSpc>
                  <a:buFont typeface="Arial"/>
                  <a:buChar char="•"/>
                </a:pPr>
                <a:r>
                  <a:rPr lang="en-US" sz="2388" spc="21" dirty="0">
                    <a:solidFill>
                      <a:srgbClr val="8D9677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no other decomposition </a:t>
                </a:r>
                <a14:m>
                  <m:oMath xmlns:m="http://schemas.openxmlformats.org/officeDocument/2006/math">
                    <m:r>
                      <a:rPr lang="en-US" sz="239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39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sz="239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39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</m:e>
                    </m:d>
                    <m:r>
                      <a:rPr lang="en-US" sz="239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39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9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IN" sz="239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sz="239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39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sz="239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39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</m:e>
                    </m:d>
                    <m:r>
                      <a:rPr lang="en-US" sz="2390" b="0" i="1" smtClean="0">
                        <a:latin typeface="Cambria Math" panose="02040503050406030204" pitchFamily="18" charset="0"/>
                      </a:rPr>
                      <m:t>+⋯+</m:t>
                    </m:r>
                    <m:sSub>
                      <m:sSubPr>
                        <m:ctrlPr>
                          <a:rPr lang="en-US" sz="239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9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IN" sz="239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sz="239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IN" sz="239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r>
                      <a:rPr lang="en-US" sz="239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bar>
                      <m:barPr>
                        <m:ctrlPr>
                          <a:rPr lang="en-US" sz="239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39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bar>
                    <m:r>
                      <a:rPr lang="en-US" sz="239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388" spc="21" dirty="0">
                    <a:solidFill>
                      <a:srgbClr val="8D9677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,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39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39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IN" sz="239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IN" sz="239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IN" sz="239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388" spc="21" dirty="0">
                    <a:solidFill>
                      <a:srgbClr val="8D9677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.</a:t>
                </a:r>
              </a:p>
              <a:p>
                <a:pPr marL="515569" lvl="1" indent="-257785" algn="l">
                  <a:lnSpc>
                    <a:spcPts val="3340"/>
                  </a:lnSpc>
                  <a:buFont typeface="Arial"/>
                  <a:buChar char="•"/>
                </a:pPr>
                <a:r>
                  <a:rPr lang="en-US" sz="2388" spc="21" dirty="0">
                    <a:solidFill>
                      <a:srgbClr val="8D9677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Proof of uniqueness key step in learning algorithms.</a:t>
                </a:r>
              </a:p>
              <a:p>
                <a:pPr marL="515569" lvl="1" indent="-257785" algn="l">
                  <a:lnSpc>
                    <a:spcPts val="3340"/>
                  </a:lnSpc>
                  <a:buFont typeface="Arial"/>
                  <a:buChar char="•"/>
                </a:pPr>
                <a:r>
                  <a:rPr lang="en-US" sz="2388" spc="21" dirty="0">
                    <a:solidFill>
                      <a:schemeClr val="accent6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Key insight</a:t>
                </a:r>
                <a:r>
                  <a:rPr lang="en-US" sz="2388" spc="21" dirty="0">
                    <a:solidFill>
                      <a:srgbClr val="8D9677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: many lower bound proofs can be strengthened to uniqueness.</a:t>
                </a:r>
              </a:p>
              <a:p>
                <a:pPr marL="515569" lvl="1" indent="-257785" algn="l">
                  <a:lnSpc>
                    <a:spcPts val="3340"/>
                  </a:lnSpc>
                  <a:buFont typeface="Arial"/>
                  <a:buChar char="•"/>
                </a:pPr>
                <a:endParaRPr lang="en-US" sz="2388" spc="21" dirty="0">
                  <a:solidFill>
                    <a:srgbClr val="8D9677"/>
                  </a:solidFill>
                  <a:latin typeface="Clear Sans"/>
                  <a:ea typeface="Clear Sans"/>
                  <a:cs typeface="Clear Sans"/>
                  <a:sym typeface="Clear Sans"/>
                </a:endParaRPr>
              </a:p>
              <a:p>
                <a:pPr algn="l">
                  <a:lnSpc>
                    <a:spcPts val="3342"/>
                  </a:lnSpc>
                </a:pPr>
                <a:endParaRPr lang="en-US" sz="2388" spc="21" dirty="0">
                  <a:solidFill>
                    <a:srgbClr val="8D9677"/>
                  </a:solidFill>
                  <a:latin typeface="Clear Sans"/>
                  <a:ea typeface="Clear Sans"/>
                  <a:cs typeface="Clear Sans"/>
                  <a:sym typeface="Clear Sans"/>
                </a:endParaRPr>
              </a:p>
            </p:txBody>
          </p:sp>
        </mc:Choice>
        <mc:Fallback xmlns="">
          <p:sp>
            <p:nvSpPr>
              <p:cNvPr id="9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453" y="2012902"/>
                <a:ext cx="7705679" cy="5047216"/>
              </a:xfrm>
              <a:prstGeom prst="rect">
                <a:avLst/>
              </a:prstGeom>
              <a:blipFill>
                <a:blip r:embed="rId14"/>
                <a:stretch>
                  <a:fillRect t="-1208" r="-340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74239" y="2144886"/>
            <a:ext cx="9005122" cy="4731546"/>
          </a:xfrm>
          <a:custGeom>
            <a:avLst/>
            <a:gdLst/>
            <a:ahLst/>
            <a:cxnLst/>
            <a:rect l="l" t="t" r="r" b="b"/>
            <a:pathLst>
              <a:path w="9005122" h="4731546">
                <a:moveTo>
                  <a:pt x="0" y="0"/>
                </a:moveTo>
                <a:lnTo>
                  <a:pt x="9005122" y="0"/>
                </a:lnTo>
                <a:lnTo>
                  <a:pt x="9005122" y="4731546"/>
                </a:lnTo>
                <a:lnTo>
                  <a:pt x="0" y="47315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3" name="Group 3"/>
          <p:cNvGrpSpPr/>
          <p:nvPr/>
        </p:nvGrpSpPr>
        <p:grpSpPr>
          <a:xfrm>
            <a:off x="1317275" y="314342"/>
            <a:ext cx="6706394" cy="1576505"/>
            <a:chOff x="0" y="0"/>
            <a:chExt cx="8941859" cy="210200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941859" cy="2102007"/>
            </a:xfrm>
            <a:custGeom>
              <a:avLst/>
              <a:gdLst/>
              <a:ahLst/>
              <a:cxnLst/>
              <a:rect l="l" t="t" r="r" b="b"/>
              <a:pathLst>
                <a:path w="8941859" h="2102007">
                  <a:moveTo>
                    <a:pt x="0" y="0"/>
                  </a:moveTo>
                  <a:lnTo>
                    <a:pt x="8941859" y="0"/>
                  </a:lnTo>
                  <a:lnTo>
                    <a:pt x="8941859" y="2102007"/>
                  </a:lnTo>
                  <a:lnTo>
                    <a:pt x="0" y="210200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76200"/>
              <a:ext cx="8941859" cy="217820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6384"/>
                </a:lnSpc>
              </a:pPr>
              <a:r>
                <a:rPr lang="en-US" sz="4561" dirty="0">
                  <a:solidFill>
                    <a:srgbClr val="6E7658"/>
                  </a:solidFill>
                  <a:latin typeface="Oswald"/>
                  <a:ea typeface="Oswald"/>
                  <a:cs typeface="Oswald"/>
                  <a:sym typeface="Oswald"/>
                </a:rPr>
                <a:t>Meta framework for Learning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Freeform 7"/>
              <p:cNvSpPr/>
              <p:nvPr/>
            </p:nvSpPr>
            <p:spPr>
              <a:xfrm>
                <a:off x="533400" y="2015687"/>
                <a:ext cx="9007828" cy="4709303"/>
              </a:xfrm>
              <a:custGeom>
                <a:avLst/>
                <a:gdLst/>
                <a:ahLst/>
                <a:cxnLst/>
                <a:rect l="l" t="t" r="r" b="b"/>
                <a:pathLst>
                  <a:path w="12010437" h="6279071">
                    <a:moveTo>
                      <a:pt x="0" y="0"/>
                    </a:moveTo>
                    <a:lnTo>
                      <a:pt x="12010437" y="0"/>
                    </a:lnTo>
                    <a:lnTo>
                      <a:pt x="12010437" y="6279071"/>
                    </a:lnTo>
                    <a:lnTo>
                      <a:pt x="0" y="627907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pPr marL="0" indent="0">
                  <a:buNone/>
                </a:pPr>
                <a:endParaRPr lang="en-US" sz="23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3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3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300" i="1">
                          <a:latin typeface="Cambria Math" panose="02040503050406030204" pitchFamily="18" charset="0"/>
                        </a:rPr>
                        <m:t>+⋯+</m:t>
                      </m:r>
                      <m:sSub>
                        <m:sSubPr>
                          <m:ctrlP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sz="23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300" i="1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ℒ</m:t>
                          </m:r>
                          <m:d>
                            <m:dPr>
                              <m:ctrlP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</m:d>
                      <m:r>
                        <a:rPr lang="en-US" sz="2300" i="1">
                          <a:latin typeface="Cambria Math" panose="02040503050406030204" pitchFamily="18" charset="0"/>
                        </a:rPr>
                        <m:t>⊂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ℒ</m:t>
                          </m:r>
                          <m:d>
                            <m:dPr>
                              <m:ctrlP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3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3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3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2300" i="1">
                          <a:latin typeface="Cambria Math" panose="02040503050406030204" pitchFamily="18" charset="0"/>
                        </a:rPr>
                        <m:t>+⋯+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ℒ</m:t>
                          </m:r>
                          <m:d>
                            <m:dPr>
                              <m:ctrlP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3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3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3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sz="2300" spc="21" dirty="0">
                  <a:solidFill>
                    <a:srgbClr val="6E7658"/>
                  </a:solidFill>
                  <a:latin typeface="Clear Sans"/>
                  <a:ea typeface="Clear Sans"/>
                  <a:cs typeface="Clear Sans"/>
                  <a:sym typeface="Clear Sans"/>
                </a:endParaRPr>
              </a:p>
              <a:p>
                <a:pPr algn="l">
                  <a:lnSpc>
                    <a:spcPts val="3714"/>
                  </a:lnSpc>
                </a:pPr>
                <a:endParaRPr lang="en-US" sz="2300" spc="21" dirty="0">
                  <a:solidFill>
                    <a:srgbClr val="6E7658"/>
                  </a:solidFill>
                  <a:latin typeface="Clear Sans"/>
                  <a:ea typeface="Clear Sans"/>
                  <a:cs typeface="Clear Sans"/>
                  <a:sym typeface="Clear Sans"/>
                </a:endParaRPr>
              </a:p>
              <a:p>
                <a:pPr>
                  <a:lnSpc>
                    <a:spcPts val="3714"/>
                  </a:lnSpc>
                </a:pPr>
                <a:r>
                  <a:rPr lang="en-US" sz="2300" spc="21" dirty="0">
                    <a:solidFill>
                      <a:srgbClr val="6E7658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For 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3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300" spc="21" dirty="0">
                    <a:solidFill>
                      <a:srgbClr val="6E7658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’s might expect </a:t>
                </a:r>
              </a:p>
              <a:p>
                <a:pPr>
                  <a:lnSpc>
                    <a:spcPts val="3714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ℒ</m:t>
                          </m:r>
                          <m:d>
                            <m:dPr>
                              <m:ctrlP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</m:d>
                      <m:r>
                        <a:rPr lang="en-US" sz="23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ℒ</m:t>
                          </m:r>
                          <m:d>
                            <m:dPr>
                              <m:ctrlP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3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3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3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23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sz="2300" i="1">
                          <a:latin typeface="Cambria Math" panose="02040503050406030204" pitchFamily="18" charset="0"/>
                        </a:rPr>
                        <m:t>⋯</m:t>
                      </m:r>
                      <m:r>
                        <a:rPr lang="en-US" sz="23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ℒ</m:t>
                          </m:r>
                          <m:d>
                            <m:dPr>
                              <m:ctrlPr>
                                <a:rPr lang="en-US" sz="2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3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3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3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sz="2300" dirty="0"/>
              </a:p>
              <a:p>
                <a:pPr algn="l">
                  <a:lnSpc>
                    <a:spcPts val="3714"/>
                  </a:lnSpc>
                </a:pPr>
                <a:endParaRPr lang="en-US" sz="2300" spc="21" dirty="0">
                  <a:solidFill>
                    <a:srgbClr val="6E7658"/>
                  </a:solidFill>
                  <a:latin typeface="Clear Sans"/>
                  <a:ea typeface="Clear Sans"/>
                  <a:cs typeface="Clear Sans"/>
                  <a:sym typeface="Clear Sans"/>
                </a:endParaRPr>
              </a:p>
              <a:p>
                <a:pPr algn="l">
                  <a:lnSpc>
                    <a:spcPts val="3714"/>
                  </a:lnSpc>
                </a:pPr>
                <a:r>
                  <a:rPr lang="en-US" sz="2300" spc="21" dirty="0">
                    <a:solidFill>
                      <a:srgbClr val="6E7658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Starting point. Only some lower bound methods will have this property (for </a:t>
                </a:r>
                <a14:m>
                  <m:oMath xmlns:m="http://schemas.openxmlformats.org/officeDocument/2006/math">
                    <m:r>
                      <a:rPr lang="en-US" sz="23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3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300" spc="21" dirty="0">
                    <a:solidFill>
                      <a:srgbClr val="6E7658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not too large).</a:t>
                </a:r>
              </a:p>
              <a:p>
                <a:pPr algn="l">
                  <a:lnSpc>
                    <a:spcPts val="3714"/>
                  </a:lnSpc>
                </a:pPr>
                <a:endParaRPr lang="en-US" sz="2300" spc="21" dirty="0">
                  <a:solidFill>
                    <a:srgbClr val="6E7658"/>
                  </a:solidFill>
                  <a:latin typeface="Clear Sans"/>
                  <a:ea typeface="Clear Sans"/>
                  <a:cs typeface="Clear Sans"/>
                  <a:sym typeface="Clear Sans"/>
                </a:endParaRPr>
              </a:p>
              <a:p>
                <a:pPr>
                  <a:lnSpc>
                    <a:spcPts val="3714"/>
                  </a:lnSpc>
                </a:pPr>
                <a:r>
                  <a:rPr lang="en-US" sz="2300" spc="21" dirty="0">
                    <a:solidFill>
                      <a:srgbClr val="6E7658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Further assume </a:t>
                </a:r>
                <a14:m>
                  <m:oMath xmlns:m="http://schemas.openxmlformats.org/officeDocument/2006/math">
                    <m:r>
                      <a:rPr lang="en-US" sz="23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3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sz="23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300" i="1">
                        <a:latin typeface="Cambria Math" panose="02040503050406030204" pitchFamily="18" charset="0"/>
                      </a:rPr>
                      <m:t>∘</m:t>
                    </m:r>
                    <m:sSub>
                      <m:sSubPr>
                        <m:ctrlPr>
                          <a:rPr lang="en-US" sz="23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sz="23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300" spc="21" dirty="0">
                    <a:solidFill>
                      <a:srgbClr val="6E7658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 (example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3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3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p>
                        <m:r>
                          <a:rPr lang="en-US" sz="23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3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3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3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3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p>
                        <m:r>
                          <a:rPr lang="en-US" sz="23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sz="23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3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3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sup>
                    </m:sSup>
                    <m:r>
                      <a:rPr lang="en-US" sz="2300" i="1">
                        <a:latin typeface="Cambria Math" panose="02040503050406030204" pitchFamily="18" charset="0"/>
                      </a:rPr>
                      <m:t>∘</m:t>
                    </m:r>
                    <m:sSup>
                      <m:sSupPr>
                        <m:ctrlPr>
                          <a:rPr lang="en-US" sz="23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3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p>
                        <m:r>
                          <a:rPr lang="en-US" sz="23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p>
                    </m:sSup>
                  </m:oMath>
                </a14:m>
                <a:r>
                  <a:rPr lang="en-US" sz="2300" spc="21" dirty="0">
                    <a:solidFill>
                      <a:srgbClr val="6E7658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).</a:t>
                </a:r>
              </a:p>
            </p:txBody>
          </p:sp>
        </mc:Choice>
        <mc:Fallback>
          <p:sp>
            <p:nvSpPr>
              <p:cNvPr id="7" name="Freeform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015687"/>
                <a:ext cx="9007828" cy="4709303"/>
              </a:xfrm>
              <a:custGeom>
                <a:avLst/>
                <a:gdLst/>
                <a:ahLst/>
                <a:cxnLst/>
                <a:rect l="l" t="t" r="r" b="b"/>
                <a:pathLst>
                  <a:path w="12010437" h="6279071">
                    <a:moveTo>
                      <a:pt x="0" y="0"/>
                    </a:moveTo>
                    <a:lnTo>
                      <a:pt x="12010437" y="0"/>
                    </a:lnTo>
                    <a:lnTo>
                      <a:pt x="12010437" y="6279071"/>
                    </a:lnTo>
                    <a:lnTo>
                      <a:pt x="0" y="6279071"/>
                    </a:lnTo>
                    <a:close/>
                  </a:path>
                </a:pathLst>
              </a:custGeom>
              <a:blipFill>
                <a:blip r:embed="rId4"/>
                <a:stretch>
                  <a:fillRect l="-1016" b="-621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eform 9"/>
          <p:cNvSpPr/>
          <p:nvPr/>
        </p:nvSpPr>
        <p:spPr>
          <a:xfrm rot="-5400000">
            <a:off x="7696569" y="293847"/>
            <a:ext cx="2205593" cy="1210319"/>
          </a:xfrm>
          <a:custGeom>
            <a:avLst/>
            <a:gdLst/>
            <a:ahLst/>
            <a:cxnLst/>
            <a:rect l="l" t="t" r="r" b="b"/>
            <a:pathLst>
              <a:path w="2205593" h="1210319">
                <a:moveTo>
                  <a:pt x="0" y="0"/>
                </a:moveTo>
                <a:lnTo>
                  <a:pt x="2205593" y="0"/>
                </a:lnTo>
                <a:lnTo>
                  <a:pt x="2205593" y="1210319"/>
                </a:lnTo>
                <a:lnTo>
                  <a:pt x="0" y="121031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270" b="-270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0" name="Freeform 10"/>
          <p:cNvSpPr/>
          <p:nvPr/>
        </p:nvSpPr>
        <p:spPr>
          <a:xfrm>
            <a:off x="-544767" y="70143"/>
            <a:ext cx="1691505" cy="1691505"/>
          </a:xfrm>
          <a:custGeom>
            <a:avLst/>
            <a:gdLst/>
            <a:ahLst/>
            <a:cxnLst/>
            <a:rect l="l" t="t" r="r" b="b"/>
            <a:pathLst>
              <a:path w="1691505" h="1691505">
                <a:moveTo>
                  <a:pt x="0" y="0"/>
                </a:moveTo>
                <a:lnTo>
                  <a:pt x="1691505" y="0"/>
                </a:lnTo>
                <a:lnTo>
                  <a:pt x="1691505" y="1691505"/>
                </a:lnTo>
                <a:lnTo>
                  <a:pt x="0" y="169150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1" name="Freeform 11"/>
          <p:cNvSpPr/>
          <p:nvPr/>
        </p:nvSpPr>
        <p:spPr>
          <a:xfrm>
            <a:off x="423139" y="779805"/>
            <a:ext cx="930628" cy="930628"/>
          </a:xfrm>
          <a:custGeom>
            <a:avLst/>
            <a:gdLst/>
            <a:ahLst/>
            <a:cxnLst/>
            <a:rect l="l" t="t" r="r" b="b"/>
            <a:pathLst>
              <a:path w="930628" h="930628">
                <a:moveTo>
                  <a:pt x="0" y="0"/>
                </a:moveTo>
                <a:lnTo>
                  <a:pt x="930628" y="0"/>
                </a:lnTo>
                <a:lnTo>
                  <a:pt x="930628" y="930628"/>
                </a:lnTo>
                <a:lnTo>
                  <a:pt x="0" y="93062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8456881" y="5792396"/>
            <a:ext cx="1486599" cy="1486599"/>
          </a:xfrm>
          <a:custGeom>
            <a:avLst/>
            <a:gdLst/>
            <a:ahLst/>
            <a:cxnLst/>
            <a:rect l="l" t="t" r="r" b="b"/>
            <a:pathLst>
              <a:path w="1486599" h="1486599">
                <a:moveTo>
                  <a:pt x="1486599" y="0"/>
                </a:moveTo>
                <a:lnTo>
                  <a:pt x="0" y="0"/>
                </a:lnTo>
                <a:lnTo>
                  <a:pt x="0" y="1486599"/>
                </a:lnTo>
                <a:lnTo>
                  <a:pt x="1486599" y="1486599"/>
                </a:lnTo>
                <a:lnTo>
                  <a:pt x="148659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Freeform 3"/>
          <p:cNvSpPr/>
          <p:nvPr/>
        </p:nvSpPr>
        <p:spPr>
          <a:xfrm>
            <a:off x="-251858" y="6416194"/>
            <a:ext cx="1137311" cy="1029783"/>
          </a:xfrm>
          <a:custGeom>
            <a:avLst/>
            <a:gdLst/>
            <a:ahLst/>
            <a:cxnLst/>
            <a:rect l="l" t="t" r="r" b="b"/>
            <a:pathLst>
              <a:path w="1137311" h="1029783">
                <a:moveTo>
                  <a:pt x="0" y="0"/>
                </a:moveTo>
                <a:lnTo>
                  <a:pt x="1137311" y="0"/>
                </a:lnTo>
                <a:lnTo>
                  <a:pt x="1137311" y="1029783"/>
                </a:lnTo>
                <a:lnTo>
                  <a:pt x="0" y="10297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58" b="-158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4" name="Freeform 4"/>
          <p:cNvSpPr/>
          <p:nvPr/>
        </p:nvSpPr>
        <p:spPr>
          <a:xfrm rot="-5400000">
            <a:off x="-1154537" y="107773"/>
            <a:ext cx="2205593" cy="1210319"/>
          </a:xfrm>
          <a:custGeom>
            <a:avLst/>
            <a:gdLst/>
            <a:ahLst/>
            <a:cxnLst/>
            <a:rect l="l" t="t" r="r" b="b"/>
            <a:pathLst>
              <a:path w="2205593" h="1210319">
                <a:moveTo>
                  <a:pt x="0" y="0"/>
                </a:moveTo>
                <a:lnTo>
                  <a:pt x="2205593" y="0"/>
                </a:lnTo>
                <a:lnTo>
                  <a:pt x="2205593" y="1210319"/>
                </a:lnTo>
                <a:lnTo>
                  <a:pt x="0" y="12103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270" b="-270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5" name="Freeform 5"/>
          <p:cNvSpPr/>
          <p:nvPr/>
        </p:nvSpPr>
        <p:spPr>
          <a:xfrm>
            <a:off x="9200181" y="2996951"/>
            <a:ext cx="1766789" cy="1766789"/>
          </a:xfrm>
          <a:custGeom>
            <a:avLst/>
            <a:gdLst/>
            <a:ahLst/>
            <a:cxnLst/>
            <a:rect l="l" t="t" r="r" b="b"/>
            <a:pathLst>
              <a:path w="1766789" h="1766789">
                <a:moveTo>
                  <a:pt x="0" y="0"/>
                </a:moveTo>
                <a:lnTo>
                  <a:pt x="1766789" y="0"/>
                </a:lnTo>
                <a:lnTo>
                  <a:pt x="1766789" y="1766789"/>
                </a:lnTo>
                <a:lnTo>
                  <a:pt x="0" y="17667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6" name="Freeform 6"/>
          <p:cNvSpPr/>
          <p:nvPr/>
        </p:nvSpPr>
        <p:spPr>
          <a:xfrm>
            <a:off x="9060036" y="-530563"/>
            <a:ext cx="1691505" cy="1691505"/>
          </a:xfrm>
          <a:custGeom>
            <a:avLst/>
            <a:gdLst/>
            <a:ahLst/>
            <a:cxnLst/>
            <a:rect l="l" t="t" r="r" b="b"/>
            <a:pathLst>
              <a:path w="1691505" h="1691505">
                <a:moveTo>
                  <a:pt x="0" y="0"/>
                </a:moveTo>
                <a:lnTo>
                  <a:pt x="1691505" y="0"/>
                </a:lnTo>
                <a:lnTo>
                  <a:pt x="1691505" y="1691505"/>
                </a:lnTo>
                <a:lnTo>
                  <a:pt x="0" y="169150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7" name="Group 7"/>
          <p:cNvGrpSpPr/>
          <p:nvPr/>
        </p:nvGrpSpPr>
        <p:grpSpPr>
          <a:xfrm>
            <a:off x="751463" y="451624"/>
            <a:ext cx="8110529" cy="1100458"/>
            <a:chOff x="0" y="0"/>
            <a:chExt cx="10814039" cy="146727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814038" cy="1467277"/>
            </a:xfrm>
            <a:custGeom>
              <a:avLst/>
              <a:gdLst/>
              <a:ahLst/>
              <a:cxnLst/>
              <a:rect l="l" t="t" r="r" b="b"/>
              <a:pathLst>
                <a:path w="10814038" h="1467277">
                  <a:moveTo>
                    <a:pt x="0" y="0"/>
                  </a:moveTo>
                  <a:lnTo>
                    <a:pt x="10814038" y="0"/>
                  </a:lnTo>
                  <a:lnTo>
                    <a:pt x="10814038" y="1467277"/>
                  </a:lnTo>
                  <a:lnTo>
                    <a:pt x="0" y="146727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76200"/>
              <a:ext cx="10814039" cy="154347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6384"/>
                </a:lnSpc>
              </a:pPr>
              <a:r>
                <a:rPr lang="en-US" sz="4561" dirty="0">
                  <a:solidFill>
                    <a:srgbClr val="6E7658"/>
                  </a:solidFill>
                  <a:latin typeface="Oswald"/>
                  <a:ea typeface="Oswald"/>
                  <a:cs typeface="Oswald"/>
                  <a:sym typeface="Oswald"/>
                </a:rPr>
                <a:t>Meta framework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Freeform 10"/>
              <p:cNvSpPr/>
              <p:nvPr/>
            </p:nvSpPr>
            <p:spPr>
              <a:xfrm>
                <a:off x="731520" y="1847357"/>
                <a:ext cx="8110529" cy="4648958"/>
              </a:xfrm>
              <a:custGeom>
                <a:avLst/>
                <a:gdLst/>
                <a:ahLst/>
                <a:cxnLst/>
                <a:rect l="l" t="t" r="r" b="b"/>
                <a:pathLst>
                  <a:path w="8110529" h="4648958">
                    <a:moveTo>
                      <a:pt x="0" y="0"/>
                    </a:moveTo>
                    <a:lnTo>
                      <a:pt x="8110529" y="0"/>
                    </a:lnTo>
                    <a:lnTo>
                      <a:pt x="8110529" y="4648959"/>
                    </a:lnTo>
                    <a:lnTo>
                      <a:pt x="0" y="464895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sz="2500" dirty="0">
                    <a:solidFill>
                      <a:srgbClr val="FF0000"/>
                    </a:solidFill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sz="25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5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500" i="1">
                        <a:latin typeface="Cambria Math" panose="02040503050406030204" pitchFamily="18" charset="0"/>
                      </a:rPr>
                      <m:t>+⋯+</m:t>
                    </m:r>
                    <m:sSub>
                      <m:sSubPr>
                        <m:ctrlPr>
                          <a:rPr lang="en-US" sz="2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IN" sz="2500" dirty="0"/>
              </a:p>
              <a:p>
                <a:endParaRPr lang="en-IN" sz="2500" dirty="0"/>
              </a:p>
              <a:p>
                <a:endParaRPr lang="en-IN" sz="2500" dirty="0"/>
              </a:p>
              <a:p>
                <a:endParaRPr lang="en-IN" sz="2500" dirty="0"/>
              </a:p>
              <a:p>
                <a:r>
                  <a:rPr lang="en-US" sz="2500" dirty="0">
                    <a:solidFill>
                      <a:srgbClr val="FF0000"/>
                    </a:solidFill>
                  </a:rPr>
                  <a:t>       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5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5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ℒ</m:t>
                            </m:r>
                          </m:e>
                          <m:sub>
                            <m:r>
                              <a:rPr lang="en-US" sz="25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25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5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</m:d>
                    <m:r>
                      <a:rPr lang="en-US" sz="25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sz="2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5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5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ℒ</m:t>
                            </m:r>
                          </m:e>
                          <m:sub>
                            <m:r>
                              <a:rPr lang="en-US" sz="25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25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5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5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5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5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sz="2500" i="1">
                        <a:latin typeface="Cambria Math" panose="02040503050406030204" pitchFamily="18" charset="0"/>
                      </a:rPr>
                      <m:t>⋯</m:t>
                    </m:r>
                    <m:r>
                      <a:rPr lang="en-US" sz="25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⊕</m:t>
                    </m:r>
                    <m:d>
                      <m:dPr>
                        <m:begChr m:val="⟨"/>
                        <m:endChr m:val="⟩"/>
                        <m:ctrlPr>
                          <a:rPr lang="en-US" sz="2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5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5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ℒ</m:t>
                            </m:r>
                          </m:e>
                          <m:sub>
                            <m:r>
                              <a:rPr lang="en-US" sz="25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25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5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5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5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IN" sz="2500" dirty="0"/>
              </a:p>
              <a:p>
                <a:endParaRPr lang="en-IN" sz="2500" dirty="0"/>
              </a:p>
              <a:p>
                <a:endParaRPr lang="en-IN" sz="2500" dirty="0"/>
              </a:p>
              <a:p>
                <a:endParaRPr lang="en-IN" sz="2500" dirty="0"/>
              </a:p>
              <a:p>
                <a:r>
                  <a:rPr lang="en-US" sz="2500" dirty="0">
                    <a:solidFill>
                      <a:srgbClr val="FF0000"/>
                    </a:solidFill>
                  </a:rPr>
                  <a:t>      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5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5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ℒ</m:t>
                            </m:r>
                          </m:e>
                          <m:sub>
                            <m:r>
                              <a:rPr lang="en-US" sz="25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∘</m:t>
                        </m:r>
                        <m:sSub>
                          <m:sSubPr>
                            <m:ctrlPr>
                              <a:rPr lang="en-US" sz="25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5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ℒ</m:t>
                            </m:r>
                          </m:e>
                          <m:sub>
                            <m:r>
                              <a:rPr lang="en-US" sz="25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25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5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</m:d>
                    <m:r>
                      <a:rPr lang="en-US" sz="25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sz="2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5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5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ℒ</m:t>
                            </m:r>
                          </m:e>
                          <m:sub>
                            <m:r>
                              <a:rPr lang="en-US" sz="25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∘</m:t>
                        </m:r>
                        <m:sSub>
                          <m:sSubPr>
                            <m:ctrlPr>
                              <a:rPr lang="en-US" sz="25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5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ℒ</m:t>
                            </m:r>
                          </m:e>
                          <m:sub>
                            <m:r>
                              <a:rPr lang="en-US" sz="25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25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5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5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5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5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sz="2500" i="1">
                        <a:latin typeface="Cambria Math" panose="02040503050406030204" pitchFamily="18" charset="0"/>
                      </a:rPr>
                      <m:t>⋯</m:t>
                    </m:r>
                    <m:r>
                      <a:rPr lang="en-US" sz="25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⊕</m:t>
                    </m:r>
                    <m:d>
                      <m:dPr>
                        <m:begChr m:val="⟨"/>
                        <m:endChr m:val="⟩"/>
                        <m:ctrlPr>
                          <a:rPr lang="en-US" sz="2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5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5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ℒ</m:t>
                            </m:r>
                          </m:e>
                          <m:sub>
                            <m:r>
                              <a:rPr lang="en-US" sz="25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∘</m:t>
                        </m:r>
                        <m:sSub>
                          <m:sSubPr>
                            <m:ctrlPr>
                              <a:rPr lang="en-US" sz="25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5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ℒ</m:t>
                            </m:r>
                          </m:e>
                          <m:sub>
                            <m:r>
                              <a:rPr lang="en-US" sz="25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25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5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5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5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IN" sz="2500" dirty="0"/>
              </a:p>
            </p:txBody>
          </p:sp>
        </mc:Choice>
        <mc:Fallback xmlns="">
          <p:sp>
            <p:nvSpPr>
              <p:cNvPr id="10" name="Freeform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" y="1847357"/>
                <a:ext cx="8110529" cy="4648958"/>
              </a:xfrm>
              <a:custGeom>
                <a:avLst/>
                <a:gdLst/>
                <a:ahLst/>
                <a:cxnLst/>
                <a:rect l="l" t="t" r="r" b="b"/>
                <a:pathLst>
                  <a:path w="8110529" h="4648958">
                    <a:moveTo>
                      <a:pt x="0" y="0"/>
                    </a:moveTo>
                    <a:lnTo>
                      <a:pt x="8110529" y="0"/>
                    </a:lnTo>
                    <a:lnTo>
                      <a:pt x="8110529" y="4648959"/>
                    </a:lnTo>
                    <a:lnTo>
                      <a:pt x="0" y="464895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3"/>
          <p:cNvSpPr txBox="1"/>
          <p:nvPr/>
        </p:nvSpPr>
        <p:spPr>
          <a:xfrm>
            <a:off x="947393" y="2303465"/>
            <a:ext cx="7894656" cy="3813356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l">
              <a:lnSpc>
                <a:spcPts val="3340"/>
              </a:lnSpc>
            </a:pPr>
            <a:endParaRPr/>
          </a:p>
          <a:p>
            <a:pPr algn="l">
              <a:lnSpc>
                <a:spcPts val="3340"/>
              </a:lnSpc>
            </a:pPr>
            <a:endParaRPr/>
          </a:p>
          <a:p>
            <a:pPr algn="l">
              <a:lnSpc>
                <a:spcPts val="3342"/>
              </a:lnSpc>
            </a:pPr>
            <a:endParaRPr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5176183-C22A-81B3-A13E-DFCEE10BD88F}"/>
              </a:ext>
            </a:extLst>
          </p:cNvPr>
          <p:cNvCxnSpPr/>
          <p:nvPr/>
        </p:nvCxnSpPr>
        <p:spPr>
          <a:xfrm>
            <a:off x="1705875" y="2478744"/>
            <a:ext cx="0" cy="8643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E2677F8-B6D6-9B65-B663-ED054E3CFD4E}"/>
                  </a:ext>
                </a:extLst>
              </p:cNvPr>
              <p:cNvSpPr/>
              <p:nvPr/>
            </p:nvSpPr>
            <p:spPr>
              <a:xfrm>
                <a:off x="1752600" y="2606383"/>
                <a:ext cx="605615" cy="4862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56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56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sz="256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56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E2677F8-B6D6-9B65-B663-ED054E3CFD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2606383"/>
                <a:ext cx="605615" cy="48628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9071D80-1C2C-B45D-C2A6-8076460BD334}"/>
              </a:ext>
            </a:extLst>
          </p:cNvPr>
          <p:cNvCxnSpPr/>
          <p:nvPr/>
        </p:nvCxnSpPr>
        <p:spPr>
          <a:xfrm>
            <a:off x="1705876" y="3990820"/>
            <a:ext cx="0" cy="8643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D1CB8DD-BA4F-1BCD-71AD-0CC325D4D381}"/>
                  </a:ext>
                </a:extLst>
              </p:cNvPr>
              <p:cNvSpPr/>
              <p:nvPr/>
            </p:nvSpPr>
            <p:spPr>
              <a:xfrm>
                <a:off x="1752600" y="4118458"/>
                <a:ext cx="613180" cy="4862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56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56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sz="256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56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D1CB8DD-BA4F-1BCD-71AD-0CC325D4D3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4118458"/>
                <a:ext cx="613180" cy="48628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28052" y="2228667"/>
            <a:ext cx="8778055" cy="4355013"/>
            <a:chOff x="0" y="0"/>
            <a:chExt cx="3448522" cy="171089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48522" cy="1710898"/>
            </a:xfrm>
            <a:custGeom>
              <a:avLst/>
              <a:gdLst/>
              <a:ahLst/>
              <a:cxnLst/>
              <a:rect l="l" t="t" r="r" b="b"/>
              <a:pathLst>
                <a:path w="3448522" h="1710898">
                  <a:moveTo>
                    <a:pt x="40570" y="0"/>
                  </a:moveTo>
                  <a:lnTo>
                    <a:pt x="3407951" y="0"/>
                  </a:lnTo>
                  <a:cubicBezTo>
                    <a:pt x="3418711" y="0"/>
                    <a:pt x="3429031" y="4274"/>
                    <a:pt x="3436639" y="11883"/>
                  </a:cubicBezTo>
                  <a:cubicBezTo>
                    <a:pt x="3444248" y="19491"/>
                    <a:pt x="3448522" y="29810"/>
                    <a:pt x="3448522" y="40570"/>
                  </a:cubicBezTo>
                  <a:lnTo>
                    <a:pt x="3448522" y="1670328"/>
                  </a:lnTo>
                  <a:cubicBezTo>
                    <a:pt x="3448522" y="1681088"/>
                    <a:pt x="3444248" y="1691407"/>
                    <a:pt x="3436639" y="1699015"/>
                  </a:cubicBezTo>
                  <a:cubicBezTo>
                    <a:pt x="3429031" y="1706624"/>
                    <a:pt x="3418711" y="1710898"/>
                    <a:pt x="3407951" y="1710898"/>
                  </a:cubicBezTo>
                  <a:lnTo>
                    <a:pt x="40570" y="1710898"/>
                  </a:lnTo>
                  <a:cubicBezTo>
                    <a:pt x="29810" y="1710898"/>
                    <a:pt x="19491" y="1706624"/>
                    <a:pt x="11883" y="1699015"/>
                  </a:cubicBezTo>
                  <a:cubicBezTo>
                    <a:pt x="4274" y="1691407"/>
                    <a:pt x="0" y="1681088"/>
                    <a:pt x="0" y="1670328"/>
                  </a:cubicBezTo>
                  <a:lnTo>
                    <a:pt x="0" y="40570"/>
                  </a:lnTo>
                  <a:cubicBezTo>
                    <a:pt x="0" y="29810"/>
                    <a:pt x="4274" y="19491"/>
                    <a:pt x="11883" y="11883"/>
                  </a:cubicBezTo>
                  <a:cubicBezTo>
                    <a:pt x="19491" y="4274"/>
                    <a:pt x="29810" y="0"/>
                    <a:pt x="4057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3448522" cy="1729948"/>
            </a:xfrm>
            <a:prstGeom prst="rect">
              <a:avLst/>
            </a:prstGeom>
          </p:spPr>
          <p:txBody>
            <a:bodyPr lIns="46341" tIns="46341" rIns="46341" bIns="46341" rtlCol="0" anchor="ctr"/>
            <a:lstStyle/>
            <a:p>
              <a:pPr algn="ctr">
                <a:lnSpc>
                  <a:spcPts val="1361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193101" y="822806"/>
            <a:ext cx="5447957" cy="768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385"/>
              </a:lnSpc>
              <a:spcBef>
                <a:spcPct val="0"/>
              </a:spcBef>
            </a:pPr>
            <a:r>
              <a:rPr lang="en-US" sz="4561">
                <a:solidFill>
                  <a:srgbClr val="6E7658"/>
                </a:solidFill>
                <a:latin typeface="Oswald"/>
                <a:ea typeface="Oswald"/>
                <a:cs typeface="Oswald"/>
                <a:sym typeface="Oswald"/>
              </a:rPr>
              <a:t>Outline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88453" y="2787541"/>
            <a:ext cx="8159369" cy="3266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58194" lvl="1" indent="-329097" algn="l">
              <a:lnSpc>
                <a:spcPts val="4268"/>
              </a:lnSpc>
              <a:buFont typeface="Arial"/>
              <a:buChar char="•"/>
            </a:pPr>
            <a:r>
              <a:rPr lang="en-US" sz="3048" dirty="0">
                <a:solidFill>
                  <a:srgbClr val="6E7658"/>
                </a:solidFill>
                <a:latin typeface="Clear Sans"/>
                <a:ea typeface="Clear Sans"/>
                <a:cs typeface="Clear Sans"/>
                <a:sym typeface="Clear Sans"/>
              </a:rPr>
              <a:t>Arithmetic circuits</a:t>
            </a:r>
          </a:p>
          <a:p>
            <a:pPr marL="658194" lvl="1" indent="-329097" algn="l">
              <a:lnSpc>
                <a:spcPts val="4268"/>
              </a:lnSpc>
              <a:buFont typeface="Arial"/>
              <a:buChar char="•"/>
            </a:pPr>
            <a:r>
              <a:rPr lang="en-US" sz="3048" dirty="0">
                <a:solidFill>
                  <a:srgbClr val="6E7658"/>
                </a:solidFill>
                <a:latin typeface="Clear Sans"/>
                <a:ea typeface="Clear Sans"/>
                <a:cs typeface="Clear Sans"/>
                <a:sym typeface="Clear Sans"/>
              </a:rPr>
              <a:t>Learning arithmetic circuits</a:t>
            </a:r>
          </a:p>
          <a:p>
            <a:pPr marL="658194" lvl="1" indent="-329097" algn="l">
              <a:lnSpc>
                <a:spcPts val="4268"/>
              </a:lnSpc>
              <a:buFont typeface="Arial"/>
              <a:buChar char="•"/>
            </a:pPr>
            <a:r>
              <a:rPr lang="en-US" sz="3048" dirty="0">
                <a:solidFill>
                  <a:srgbClr val="6E7658"/>
                </a:solidFill>
                <a:latin typeface="Clear Sans"/>
                <a:ea typeface="Clear Sans"/>
                <a:cs typeface="Clear Sans"/>
                <a:sym typeface="Clear Sans"/>
              </a:rPr>
              <a:t>Techniques</a:t>
            </a:r>
          </a:p>
          <a:p>
            <a:pPr marL="658194" lvl="1" indent="-329097" algn="l">
              <a:lnSpc>
                <a:spcPts val="4268"/>
              </a:lnSpc>
              <a:buFont typeface="Arial"/>
              <a:buChar char="•"/>
            </a:pPr>
            <a:r>
              <a:rPr lang="en-US" sz="3048" dirty="0">
                <a:solidFill>
                  <a:srgbClr val="6E7658"/>
                </a:solidFill>
                <a:latin typeface="Clear Sans"/>
                <a:ea typeface="Clear Sans"/>
                <a:cs typeface="Clear Sans"/>
                <a:sym typeface="Clear Sans"/>
              </a:rPr>
              <a:t>Applications to machine learning</a:t>
            </a:r>
          </a:p>
          <a:p>
            <a:pPr marL="658194" lvl="1" indent="-329097" algn="l">
              <a:lnSpc>
                <a:spcPts val="4268"/>
              </a:lnSpc>
              <a:spcBef>
                <a:spcPct val="0"/>
              </a:spcBef>
              <a:buFont typeface="Arial"/>
              <a:buChar char="•"/>
            </a:pPr>
            <a:r>
              <a:rPr lang="en-US" sz="3048" dirty="0">
                <a:solidFill>
                  <a:srgbClr val="6E7658"/>
                </a:solidFill>
                <a:latin typeface="Clear Sans"/>
                <a:ea typeface="Clear Sans"/>
                <a:cs typeface="Clear Sans"/>
                <a:sym typeface="Clear Sans"/>
              </a:rPr>
              <a:t>Open Problems</a:t>
            </a:r>
          </a:p>
          <a:p>
            <a:pPr algn="l">
              <a:lnSpc>
                <a:spcPts val="4268"/>
              </a:lnSpc>
              <a:spcBef>
                <a:spcPct val="0"/>
              </a:spcBef>
            </a:pPr>
            <a:endParaRPr lang="en-US" sz="3048" dirty="0">
              <a:solidFill>
                <a:srgbClr val="6E7658"/>
              </a:solidFill>
              <a:latin typeface="Clear Sans"/>
              <a:ea typeface="Clear Sans"/>
              <a:cs typeface="Clear Sans"/>
              <a:sym typeface="Clear Sans"/>
            </a:endParaRPr>
          </a:p>
        </p:txBody>
      </p:sp>
      <p:sp>
        <p:nvSpPr>
          <p:cNvPr id="7" name="Freeform 7"/>
          <p:cNvSpPr/>
          <p:nvPr/>
        </p:nvSpPr>
        <p:spPr>
          <a:xfrm rot="-5400000">
            <a:off x="7696569" y="293847"/>
            <a:ext cx="2205593" cy="1210319"/>
          </a:xfrm>
          <a:custGeom>
            <a:avLst/>
            <a:gdLst/>
            <a:ahLst/>
            <a:cxnLst/>
            <a:rect l="l" t="t" r="r" b="b"/>
            <a:pathLst>
              <a:path w="2205593" h="1210319">
                <a:moveTo>
                  <a:pt x="0" y="0"/>
                </a:moveTo>
                <a:lnTo>
                  <a:pt x="2205593" y="0"/>
                </a:lnTo>
                <a:lnTo>
                  <a:pt x="2205593" y="1210319"/>
                </a:lnTo>
                <a:lnTo>
                  <a:pt x="0" y="12103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8" name="Group 8"/>
          <p:cNvGrpSpPr/>
          <p:nvPr/>
        </p:nvGrpSpPr>
        <p:grpSpPr>
          <a:xfrm>
            <a:off x="-544767" y="70143"/>
            <a:ext cx="1691505" cy="1691505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D9677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26002" tIns="26002" rIns="26002" bIns="26002" rtlCol="0" anchor="ctr"/>
            <a:lstStyle/>
            <a:p>
              <a:pPr algn="ctr">
                <a:lnSpc>
                  <a:spcPts val="1361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423139" y="779805"/>
            <a:ext cx="930628" cy="930628"/>
          </a:xfrm>
          <a:custGeom>
            <a:avLst/>
            <a:gdLst/>
            <a:ahLst/>
            <a:cxnLst/>
            <a:rect l="l" t="t" r="r" b="b"/>
            <a:pathLst>
              <a:path w="930628" h="930628">
                <a:moveTo>
                  <a:pt x="0" y="0"/>
                </a:moveTo>
                <a:lnTo>
                  <a:pt x="930628" y="0"/>
                </a:lnTo>
                <a:lnTo>
                  <a:pt x="930628" y="930628"/>
                </a:lnTo>
                <a:lnTo>
                  <a:pt x="0" y="9306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8456881" y="5792396"/>
            <a:ext cx="1486599" cy="1486599"/>
          </a:xfrm>
          <a:custGeom>
            <a:avLst/>
            <a:gdLst/>
            <a:ahLst/>
            <a:cxnLst/>
            <a:rect l="l" t="t" r="r" b="b"/>
            <a:pathLst>
              <a:path w="1486599" h="1486599">
                <a:moveTo>
                  <a:pt x="1486599" y="0"/>
                </a:moveTo>
                <a:lnTo>
                  <a:pt x="0" y="0"/>
                </a:lnTo>
                <a:lnTo>
                  <a:pt x="0" y="1486599"/>
                </a:lnTo>
                <a:lnTo>
                  <a:pt x="1486599" y="1486599"/>
                </a:lnTo>
                <a:lnTo>
                  <a:pt x="148659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Freeform 3"/>
          <p:cNvSpPr/>
          <p:nvPr/>
        </p:nvSpPr>
        <p:spPr>
          <a:xfrm>
            <a:off x="-251858" y="6416194"/>
            <a:ext cx="1137311" cy="1029783"/>
          </a:xfrm>
          <a:custGeom>
            <a:avLst/>
            <a:gdLst/>
            <a:ahLst/>
            <a:cxnLst/>
            <a:rect l="l" t="t" r="r" b="b"/>
            <a:pathLst>
              <a:path w="1137311" h="1029783">
                <a:moveTo>
                  <a:pt x="0" y="0"/>
                </a:moveTo>
                <a:lnTo>
                  <a:pt x="1137311" y="0"/>
                </a:lnTo>
                <a:lnTo>
                  <a:pt x="1137311" y="1029783"/>
                </a:lnTo>
                <a:lnTo>
                  <a:pt x="0" y="10297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58" b="-158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4" name="Freeform 4"/>
          <p:cNvSpPr/>
          <p:nvPr/>
        </p:nvSpPr>
        <p:spPr>
          <a:xfrm rot="-5400000">
            <a:off x="-1154537" y="107773"/>
            <a:ext cx="2205593" cy="1210319"/>
          </a:xfrm>
          <a:custGeom>
            <a:avLst/>
            <a:gdLst/>
            <a:ahLst/>
            <a:cxnLst/>
            <a:rect l="l" t="t" r="r" b="b"/>
            <a:pathLst>
              <a:path w="2205593" h="1210319">
                <a:moveTo>
                  <a:pt x="0" y="0"/>
                </a:moveTo>
                <a:lnTo>
                  <a:pt x="2205593" y="0"/>
                </a:lnTo>
                <a:lnTo>
                  <a:pt x="2205593" y="1210319"/>
                </a:lnTo>
                <a:lnTo>
                  <a:pt x="0" y="12103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270" b="-270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5" name="Freeform 5"/>
          <p:cNvSpPr/>
          <p:nvPr/>
        </p:nvSpPr>
        <p:spPr>
          <a:xfrm>
            <a:off x="9200181" y="2996951"/>
            <a:ext cx="1766789" cy="1766789"/>
          </a:xfrm>
          <a:custGeom>
            <a:avLst/>
            <a:gdLst/>
            <a:ahLst/>
            <a:cxnLst/>
            <a:rect l="l" t="t" r="r" b="b"/>
            <a:pathLst>
              <a:path w="1766789" h="1766789">
                <a:moveTo>
                  <a:pt x="0" y="0"/>
                </a:moveTo>
                <a:lnTo>
                  <a:pt x="1766789" y="0"/>
                </a:lnTo>
                <a:lnTo>
                  <a:pt x="1766789" y="1766789"/>
                </a:lnTo>
                <a:lnTo>
                  <a:pt x="0" y="17667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6" name="Freeform 6"/>
          <p:cNvSpPr/>
          <p:nvPr/>
        </p:nvSpPr>
        <p:spPr>
          <a:xfrm>
            <a:off x="9060036" y="-530563"/>
            <a:ext cx="1691505" cy="1691505"/>
          </a:xfrm>
          <a:custGeom>
            <a:avLst/>
            <a:gdLst/>
            <a:ahLst/>
            <a:cxnLst/>
            <a:rect l="l" t="t" r="r" b="b"/>
            <a:pathLst>
              <a:path w="1691505" h="1691505">
                <a:moveTo>
                  <a:pt x="0" y="0"/>
                </a:moveTo>
                <a:lnTo>
                  <a:pt x="1691505" y="0"/>
                </a:lnTo>
                <a:lnTo>
                  <a:pt x="1691505" y="1691505"/>
                </a:lnTo>
                <a:lnTo>
                  <a:pt x="0" y="169150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7" name="Group 7"/>
          <p:cNvGrpSpPr/>
          <p:nvPr/>
        </p:nvGrpSpPr>
        <p:grpSpPr>
          <a:xfrm>
            <a:off x="751463" y="451624"/>
            <a:ext cx="8110529" cy="1100458"/>
            <a:chOff x="0" y="0"/>
            <a:chExt cx="10814039" cy="146727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814038" cy="1467277"/>
            </a:xfrm>
            <a:custGeom>
              <a:avLst/>
              <a:gdLst/>
              <a:ahLst/>
              <a:cxnLst/>
              <a:rect l="l" t="t" r="r" b="b"/>
              <a:pathLst>
                <a:path w="10814038" h="1467277">
                  <a:moveTo>
                    <a:pt x="0" y="0"/>
                  </a:moveTo>
                  <a:lnTo>
                    <a:pt x="10814038" y="0"/>
                  </a:lnTo>
                  <a:lnTo>
                    <a:pt x="10814038" y="1467277"/>
                  </a:lnTo>
                  <a:lnTo>
                    <a:pt x="0" y="146727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76200"/>
              <a:ext cx="10814039" cy="154347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6384"/>
                </a:lnSpc>
              </a:pPr>
              <a:r>
                <a:rPr lang="en-US" sz="4561">
                  <a:solidFill>
                    <a:srgbClr val="6E7658"/>
                  </a:solidFill>
                  <a:latin typeface="Oswald"/>
                  <a:ea typeface="Oswald"/>
                  <a:cs typeface="Oswald"/>
                  <a:sym typeface="Oswald"/>
                </a:rPr>
                <a:t>Meta Framework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Freeform 10"/>
              <p:cNvSpPr/>
              <p:nvPr/>
            </p:nvSpPr>
            <p:spPr>
              <a:xfrm>
                <a:off x="731520" y="1847357"/>
                <a:ext cx="8110529" cy="4648958"/>
              </a:xfrm>
              <a:custGeom>
                <a:avLst/>
                <a:gdLst/>
                <a:ahLst/>
                <a:cxnLst/>
                <a:rect l="l" t="t" r="r" b="b"/>
                <a:pathLst>
                  <a:path w="8110529" h="4648958">
                    <a:moveTo>
                      <a:pt x="0" y="0"/>
                    </a:moveTo>
                    <a:lnTo>
                      <a:pt x="8110529" y="0"/>
                    </a:lnTo>
                    <a:lnTo>
                      <a:pt x="8110529" y="4648959"/>
                    </a:lnTo>
                    <a:lnTo>
                      <a:pt x="0" y="464895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sz="2500" dirty="0">
                    <a:solidFill>
                      <a:srgbClr val="FF0000"/>
                    </a:solidFill>
                  </a:rPr>
                  <a:t>            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5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5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ℒ</m:t>
                            </m:r>
                          </m:e>
                          <m:sub>
                            <m:r>
                              <a:rPr lang="en-US" sz="25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25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5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</m:d>
                    <m:r>
                      <a:rPr lang="en-US" sz="25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sz="2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5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5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ℒ</m:t>
                            </m:r>
                          </m:e>
                          <m:sub>
                            <m:r>
                              <a:rPr lang="en-US" sz="25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25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5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5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5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5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sz="2500" i="1">
                        <a:latin typeface="Cambria Math" panose="02040503050406030204" pitchFamily="18" charset="0"/>
                      </a:rPr>
                      <m:t>⋯</m:t>
                    </m:r>
                    <m:r>
                      <a:rPr lang="en-US" sz="25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⊕</m:t>
                    </m:r>
                    <m:d>
                      <m:dPr>
                        <m:begChr m:val="⟨"/>
                        <m:endChr m:val="⟩"/>
                        <m:ctrlPr>
                          <a:rPr lang="en-US" sz="2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5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5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ℒ</m:t>
                            </m:r>
                          </m:e>
                          <m:sub>
                            <m:r>
                              <a:rPr lang="en-US" sz="25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25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5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5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5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IN" sz="2500" dirty="0"/>
              </a:p>
              <a:p>
                <a:endParaRPr lang="en-IN" sz="2500" dirty="0"/>
              </a:p>
              <a:p>
                <a:endParaRPr lang="en-IN" sz="2500" dirty="0"/>
              </a:p>
              <a:p>
                <a:endParaRPr lang="en-IN" sz="25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2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5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5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ℒ</m:t>
                              </m:r>
                            </m:e>
                            <m:sub>
                              <m:r>
                                <a:rPr lang="en-US" sz="25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500" i="1">
                              <a:latin typeface="Cambria Math" panose="02040503050406030204" pitchFamily="18" charset="0"/>
                            </a:rPr>
                            <m:t>∘</m:t>
                          </m:r>
                          <m:sSub>
                            <m:sSubPr>
                              <m:ctrlPr>
                                <a:rPr lang="en-US" sz="25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5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ℒ</m:t>
                              </m:r>
                            </m:e>
                            <m:sub>
                              <m:r>
                                <a:rPr lang="en-US" sz="25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5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5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</m:d>
                      <m:r>
                        <a:rPr lang="en-US" sz="25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5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5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ℒ</m:t>
                              </m:r>
                            </m:e>
                            <m:sub>
                              <m:r>
                                <a:rPr lang="en-US" sz="25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500" i="1">
                              <a:latin typeface="Cambria Math" panose="02040503050406030204" pitchFamily="18" charset="0"/>
                            </a:rPr>
                            <m:t>∘</m:t>
                          </m:r>
                          <m:sSub>
                            <m:sSubPr>
                              <m:ctrlPr>
                                <a:rPr lang="en-US" sz="25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5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ℒ</m:t>
                              </m:r>
                            </m:e>
                            <m:sub>
                              <m:r>
                                <a:rPr lang="en-US" sz="25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5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5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5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5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25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sz="2500" i="1">
                          <a:latin typeface="Cambria Math" panose="02040503050406030204" pitchFamily="18" charset="0"/>
                        </a:rPr>
                        <m:t>⋯</m:t>
                      </m:r>
                      <m:r>
                        <a:rPr lang="en-US" sz="25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5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5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ℒ</m:t>
                              </m:r>
                            </m:e>
                            <m:sub>
                              <m:r>
                                <a:rPr lang="en-US" sz="25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500" i="1">
                              <a:latin typeface="Cambria Math" panose="02040503050406030204" pitchFamily="18" charset="0"/>
                            </a:rPr>
                            <m:t>∘</m:t>
                          </m:r>
                          <m:sSub>
                            <m:sSubPr>
                              <m:ctrlPr>
                                <a:rPr lang="en-US" sz="25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5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ℒ</m:t>
                              </m:r>
                            </m:e>
                            <m:sub>
                              <m:r>
                                <a:rPr lang="en-US" sz="25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5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5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5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5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IN" sz="2500" dirty="0"/>
              </a:p>
              <a:p>
                <a:endParaRPr lang="en-IN" sz="2500" dirty="0"/>
              </a:p>
              <a:p>
                <a:r>
                  <a:rPr lang="en-US" sz="2500" spc="21" dirty="0">
                    <a:solidFill>
                      <a:srgbClr val="000000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Have access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5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5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ℒ</m:t>
                            </m:r>
                          </m:e>
                          <m:sub>
                            <m:r>
                              <a:rPr lang="en-US" sz="25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25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5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</m:d>
                    <m:r>
                      <a:rPr lang="en-US" sz="25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500" spc="21" dirty="0">
                    <a:solidFill>
                      <a:srgbClr val="000000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to and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5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5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ℒ</m:t>
                            </m:r>
                          </m:e>
                          <m:sub>
                            <m:r>
                              <a:rPr lang="en-US" sz="25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∘</m:t>
                        </m:r>
                        <m:sSub>
                          <m:sSubPr>
                            <m:ctrlPr>
                              <a:rPr lang="en-US" sz="25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5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ℒ</m:t>
                            </m:r>
                          </m:e>
                          <m:sub>
                            <m:r>
                              <a:rPr lang="en-US" sz="25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25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5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500" spc="21" dirty="0">
                    <a:solidFill>
                      <a:srgbClr val="000000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.</a:t>
                </a:r>
              </a:p>
              <a:p>
                <a:pPr algn="ctr">
                  <a:lnSpc>
                    <a:spcPts val="3714"/>
                  </a:lnSpc>
                  <a:spcBef>
                    <a:spcPct val="0"/>
                  </a:spcBef>
                </a:pPr>
                <a:r>
                  <a:rPr lang="en-US" sz="2400" spc="21" dirty="0">
                    <a:solidFill>
                      <a:schemeClr val="accent6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Vector space decomposition</a:t>
                </a:r>
                <a:r>
                  <a:rPr lang="en-US" sz="2400" spc="21" dirty="0">
                    <a:solidFill>
                      <a:srgbClr val="000000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⋯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IN" sz="2400" dirty="0">
                  <a:solidFill>
                    <a:srgbClr val="FF0000"/>
                  </a:solidFill>
                  <a:latin typeface="Clear Sans"/>
                </a:endParaRPr>
              </a:p>
              <a:p>
                <a:pPr algn="ctr">
                  <a:lnSpc>
                    <a:spcPts val="3714"/>
                  </a:lnSpc>
                  <a:spcBef>
                    <a:spcPct val="0"/>
                  </a:spcBef>
                </a:pPr>
                <a:endParaRPr lang="en-US" sz="2400" dirty="0"/>
              </a:p>
              <a:p>
                <a:pPr algn="ctr">
                  <a:lnSpc>
                    <a:spcPts val="3714"/>
                  </a:lnSpc>
                  <a:spcBef>
                    <a:spcPct val="0"/>
                  </a:spcBef>
                </a:pPr>
                <a:endParaRPr lang="en-US" sz="2400" dirty="0"/>
              </a:p>
              <a:p>
                <a:pPr algn="ctr">
                  <a:lnSpc>
                    <a:spcPts val="3714"/>
                  </a:lnSpc>
                  <a:spcBef>
                    <a:spcPct val="0"/>
                  </a:spcBef>
                </a:pPr>
                <a:r>
                  <a:rPr lang="en-US" sz="2400" dirty="0">
                    <a:solidFill>
                      <a:srgbClr val="FF0000"/>
                    </a:solidFill>
                  </a:rPr>
                  <a:t>                                                     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⋯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sz="2400" dirty="0"/>
              </a:p>
              <a:p>
                <a:endParaRPr lang="en-US" sz="2500" spc="21" dirty="0">
                  <a:solidFill>
                    <a:srgbClr val="000000"/>
                  </a:solidFill>
                  <a:latin typeface="Clear Sans"/>
                  <a:ea typeface="Clear Sans"/>
                  <a:cs typeface="Clear Sans"/>
                  <a:sym typeface="Clear Sans"/>
                </a:endParaRPr>
              </a:p>
              <a:p>
                <a:endParaRPr lang="en-IN" sz="2500" dirty="0"/>
              </a:p>
            </p:txBody>
          </p:sp>
        </mc:Choice>
        <mc:Fallback xmlns="">
          <p:sp>
            <p:nvSpPr>
              <p:cNvPr id="10" name="Freeform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" y="1847357"/>
                <a:ext cx="8110529" cy="4648958"/>
              </a:xfrm>
              <a:custGeom>
                <a:avLst/>
                <a:gdLst/>
                <a:ahLst/>
                <a:cxnLst/>
                <a:rect l="l" t="t" r="r" b="b"/>
                <a:pathLst>
                  <a:path w="8110529" h="4648958">
                    <a:moveTo>
                      <a:pt x="0" y="0"/>
                    </a:moveTo>
                    <a:lnTo>
                      <a:pt x="8110529" y="0"/>
                    </a:lnTo>
                    <a:lnTo>
                      <a:pt x="8110529" y="4648959"/>
                    </a:lnTo>
                    <a:lnTo>
                      <a:pt x="0" y="464895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4"/>
                <a:stretch>
                  <a:fillRect l="-120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3"/>
          <p:cNvSpPr txBox="1"/>
          <p:nvPr/>
        </p:nvSpPr>
        <p:spPr>
          <a:xfrm>
            <a:off x="947393" y="2303465"/>
            <a:ext cx="7894656" cy="3813356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l">
              <a:lnSpc>
                <a:spcPts val="3340"/>
              </a:lnSpc>
            </a:pPr>
            <a:endParaRPr/>
          </a:p>
          <a:p>
            <a:pPr algn="l">
              <a:lnSpc>
                <a:spcPts val="3340"/>
              </a:lnSpc>
            </a:pPr>
            <a:endParaRPr/>
          </a:p>
          <a:p>
            <a:pPr algn="l">
              <a:lnSpc>
                <a:spcPts val="3342"/>
              </a:lnSpc>
            </a:pPr>
            <a:endParaRPr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93D3660-CE17-E04D-24D7-A9E36AF2898F}"/>
              </a:ext>
            </a:extLst>
          </p:cNvPr>
          <p:cNvCxnSpPr>
            <a:cxnSpLocks/>
          </p:cNvCxnSpPr>
          <p:nvPr/>
        </p:nvCxnSpPr>
        <p:spPr>
          <a:xfrm>
            <a:off x="2163075" y="2667000"/>
            <a:ext cx="0" cy="5871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680FCE9-D36A-6B3D-5EFB-7F5AEFE69000}"/>
                  </a:ext>
                </a:extLst>
              </p:cNvPr>
              <p:cNvSpPr/>
              <p:nvPr/>
            </p:nvSpPr>
            <p:spPr>
              <a:xfrm>
                <a:off x="2209800" y="2667000"/>
                <a:ext cx="258075" cy="4601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39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9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sz="239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39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680FCE9-D36A-6B3D-5EFB-7F5AEFE690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2667000"/>
                <a:ext cx="258075" cy="460126"/>
              </a:xfrm>
              <a:prstGeom prst="rect">
                <a:avLst/>
              </a:prstGeom>
              <a:blipFill>
                <a:blip r:embed="rId15"/>
                <a:stretch>
                  <a:fillRect l="-7143" r="-85714" b="-1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AFC2803-D202-2CE6-2C8E-504FF8F9AA3A}"/>
              </a:ext>
            </a:extLst>
          </p:cNvPr>
          <p:cNvCxnSpPr/>
          <p:nvPr/>
        </p:nvCxnSpPr>
        <p:spPr>
          <a:xfrm>
            <a:off x="5744476" y="5053962"/>
            <a:ext cx="0" cy="8643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AF9BFF4-2D9D-2B93-FCA2-60A0B9678242}"/>
                  </a:ext>
                </a:extLst>
              </p:cNvPr>
              <p:cNvSpPr/>
              <p:nvPr/>
            </p:nvSpPr>
            <p:spPr>
              <a:xfrm>
                <a:off x="5791200" y="5181600"/>
                <a:ext cx="613180" cy="4862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56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56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sz="256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56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AF9BFF4-2D9D-2B93-FCA2-60A0B96782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5181600"/>
                <a:ext cx="613180" cy="48628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8456881" y="5792396"/>
            <a:ext cx="1486599" cy="1486599"/>
          </a:xfrm>
          <a:custGeom>
            <a:avLst/>
            <a:gdLst/>
            <a:ahLst/>
            <a:cxnLst/>
            <a:rect l="l" t="t" r="r" b="b"/>
            <a:pathLst>
              <a:path w="1486599" h="1486599">
                <a:moveTo>
                  <a:pt x="1486599" y="0"/>
                </a:moveTo>
                <a:lnTo>
                  <a:pt x="0" y="0"/>
                </a:lnTo>
                <a:lnTo>
                  <a:pt x="0" y="1486599"/>
                </a:lnTo>
                <a:lnTo>
                  <a:pt x="1486599" y="1486599"/>
                </a:lnTo>
                <a:lnTo>
                  <a:pt x="148659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Freeform 3"/>
          <p:cNvSpPr/>
          <p:nvPr/>
        </p:nvSpPr>
        <p:spPr>
          <a:xfrm>
            <a:off x="-251858" y="6416194"/>
            <a:ext cx="1137311" cy="1029783"/>
          </a:xfrm>
          <a:custGeom>
            <a:avLst/>
            <a:gdLst/>
            <a:ahLst/>
            <a:cxnLst/>
            <a:rect l="l" t="t" r="r" b="b"/>
            <a:pathLst>
              <a:path w="1137311" h="1029783">
                <a:moveTo>
                  <a:pt x="0" y="0"/>
                </a:moveTo>
                <a:lnTo>
                  <a:pt x="1137311" y="0"/>
                </a:lnTo>
                <a:lnTo>
                  <a:pt x="1137311" y="1029783"/>
                </a:lnTo>
                <a:lnTo>
                  <a:pt x="0" y="10297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58" b="-158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4" name="Freeform 4"/>
          <p:cNvSpPr/>
          <p:nvPr/>
        </p:nvSpPr>
        <p:spPr>
          <a:xfrm rot="-5400000">
            <a:off x="-1154537" y="107773"/>
            <a:ext cx="2205593" cy="1210319"/>
          </a:xfrm>
          <a:custGeom>
            <a:avLst/>
            <a:gdLst/>
            <a:ahLst/>
            <a:cxnLst/>
            <a:rect l="l" t="t" r="r" b="b"/>
            <a:pathLst>
              <a:path w="2205593" h="1210319">
                <a:moveTo>
                  <a:pt x="0" y="0"/>
                </a:moveTo>
                <a:lnTo>
                  <a:pt x="2205593" y="0"/>
                </a:lnTo>
                <a:lnTo>
                  <a:pt x="2205593" y="1210319"/>
                </a:lnTo>
                <a:lnTo>
                  <a:pt x="0" y="12103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270" b="-270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5" name="Freeform 5"/>
          <p:cNvSpPr/>
          <p:nvPr/>
        </p:nvSpPr>
        <p:spPr>
          <a:xfrm>
            <a:off x="9200181" y="2996951"/>
            <a:ext cx="1766789" cy="1766789"/>
          </a:xfrm>
          <a:custGeom>
            <a:avLst/>
            <a:gdLst/>
            <a:ahLst/>
            <a:cxnLst/>
            <a:rect l="l" t="t" r="r" b="b"/>
            <a:pathLst>
              <a:path w="1766789" h="1766789">
                <a:moveTo>
                  <a:pt x="0" y="0"/>
                </a:moveTo>
                <a:lnTo>
                  <a:pt x="1766789" y="0"/>
                </a:lnTo>
                <a:lnTo>
                  <a:pt x="1766789" y="1766789"/>
                </a:lnTo>
                <a:lnTo>
                  <a:pt x="0" y="17667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6" name="Freeform 6"/>
          <p:cNvSpPr/>
          <p:nvPr/>
        </p:nvSpPr>
        <p:spPr>
          <a:xfrm>
            <a:off x="9060036" y="-530563"/>
            <a:ext cx="1691505" cy="1691505"/>
          </a:xfrm>
          <a:custGeom>
            <a:avLst/>
            <a:gdLst/>
            <a:ahLst/>
            <a:cxnLst/>
            <a:rect l="l" t="t" r="r" b="b"/>
            <a:pathLst>
              <a:path w="1691505" h="1691505">
                <a:moveTo>
                  <a:pt x="0" y="0"/>
                </a:moveTo>
                <a:lnTo>
                  <a:pt x="1691505" y="0"/>
                </a:lnTo>
                <a:lnTo>
                  <a:pt x="1691505" y="1691505"/>
                </a:lnTo>
                <a:lnTo>
                  <a:pt x="0" y="169150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7" name="Group 7"/>
          <p:cNvGrpSpPr/>
          <p:nvPr/>
        </p:nvGrpSpPr>
        <p:grpSpPr>
          <a:xfrm>
            <a:off x="751463" y="451624"/>
            <a:ext cx="8110529" cy="1100458"/>
            <a:chOff x="0" y="0"/>
            <a:chExt cx="10814039" cy="146727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814038" cy="1467277"/>
            </a:xfrm>
            <a:custGeom>
              <a:avLst/>
              <a:gdLst/>
              <a:ahLst/>
              <a:cxnLst/>
              <a:rect l="l" t="t" r="r" b="b"/>
              <a:pathLst>
                <a:path w="10814038" h="1467277">
                  <a:moveTo>
                    <a:pt x="0" y="0"/>
                  </a:moveTo>
                  <a:lnTo>
                    <a:pt x="10814038" y="0"/>
                  </a:lnTo>
                  <a:lnTo>
                    <a:pt x="10814038" y="1467277"/>
                  </a:lnTo>
                  <a:lnTo>
                    <a:pt x="0" y="146727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76200"/>
              <a:ext cx="10814039" cy="154347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6384"/>
                </a:lnSpc>
              </a:pPr>
              <a:r>
                <a:rPr lang="en-US" sz="4561">
                  <a:solidFill>
                    <a:srgbClr val="6E7658"/>
                  </a:solidFill>
                  <a:latin typeface="Oswald"/>
                  <a:ea typeface="Oswald"/>
                  <a:cs typeface="Oswald"/>
                  <a:sym typeface="Oswald"/>
                </a:rPr>
                <a:t>Vector Space Decomposition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Freeform 10"/>
              <p:cNvSpPr/>
              <p:nvPr/>
            </p:nvSpPr>
            <p:spPr>
              <a:xfrm>
                <a:off x="731520" y="1690601"/>
                <a:ext cx="8110529" cy="4648958"/>
              </a:xfrm>
              <a:custGeom>
                <a:avLst/>
                <a:gdLst/>
                <a:ahLst/>
                <a:cxnLst/>
                <a:rect l="l" t="t" r="r" b="b"/>
                <a:pathLst>
                  <a:path w="8110529" h="4648958">
                    <a:moveTo>
                      <a:pt x="0" y="0"/>
                    </a:moveTo>
                    <a:lnTo>
                      <a:pt x="8110529" y="0"/>
                    </a:lnTo>
                    <a:lnTo>
                      <a:pt x="8110529" y="4648959"/>
                    </a:lnTo>
                    <a:lnTo>
                      <a:pt x="0" y="464895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pPr marL="215901" lvl="1">
                  <a:lnSpc>
                    <a:spcPts val="2798"/>
                  </a:lnSpc>
                </a:pPr>
                <a:r>
                  <a:rPr lang="en-US" sz="2000" dirty="0">
                    <a:solidFill>
                      <a:srgbClr val="8D9677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Given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⊂{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>
                    <a:solidFill>
                      <a:srgbClr val="8D9677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, decompose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⋯</m:t>
                    </m:r>
                    <m:r>
                      <a:rPr lang="en-US" sz="2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8D9677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⋯</m:t>
                    </m:r>
                    <m:r>
                      <a:rPr lang="en-US" sz="2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err="1">
                    <a:solidFill>
                      <a:srgbClr val="8D9677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s.t.</a:t>
                </a:r>
                <a:r>
                  <a:rPr lang="en-US" sz="2000" dirty="0">
                    <a:solidFill>
                      <a:srgbClr val="8D9677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  <a:r>
                  <a:rPr lang="en-US" sz="2000" dirty="0">
                    <a:solidFill>
                      <a:srgbClr val="8D9677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>
                    <a:solidFill>
                      <a:srgbClr val="8D9677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. Further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>
                    <a:solidFill>
                      <a:srgbClr val="8D9677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indecomposable.</a:t>
                </a:r>
              </a:p>
              <a:p>
                <a:pPr marL="215901" lvl="1">
                  <a:lnSpc>
                    <a:spcPts val="2798"/>
                  </a:lnSpc>
                </a:pPr>
                <a:r>
                  <a:rPr lang="en-US" sz="2000" dirty="0">
                    <a:solidFill>
                      <a:srgbClr val="F79646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“Simultaneous matrix block diagonalization”</a:t>
                </a:r>
              </a:p>
              <a:p>
                <a:pPr marL="215901" lvl="1">
                  <a:lnSpc>
                    <a:spcPts val="2798"/>
                  </a:lnSpc>
                </a:pPr>
                <a:endParaRPr lang="en-US" sz="2000" dirty="0">
                  <a:solidFill>
                    <a:srgbClr val="F79646"/>
                  </a:solidFill>
                  <a:latin typeface="Clear Sans"/>
                  <a:ea typeface="Clear Sans"/>
                  <a:cs typeface="Clear Sans"/>
                  <a:sym typeface="Clear Sans"/>
                </a:endParaRPr>
              </a:p>
              <a:p>
                <a:pPr marL="215901" lvl="1">
                  <a:lnSpc>
                    <a:spcPts val="2798"/>
                  </a:lnSpc>
                </a:pPr>
                <a:r>
                  <a:rPr lang="en-US" sz="2000" dirty="0">
                    <a:solidFill>
                      <a:srgbClr val="283FE2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[</a:t>
                </a:r>
                <a:r>
                  <a:rPr lang="en-US" sz="2000" dirty="0" err="1">
                    <a:solidFill>
                      <a:srgbClr val="283FE2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Chistov</a:t>
                </a:r>
                <a:r>
                  <a:rPr lang="en-US" sz="2000" dirty="0">
                    <a:solidFill>
                      <a:srgbClr val="283FE2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, Karpinski, Ivanyos 97]:</a:t>
                </a:r>
                <a:r>
                  <a:rPr lang="en-US" sz="2000" dirty="0">
                    <a:solidFill>
                      <a:srgbClr val="8D9677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 Polynomial time algorithms.</a:t>
                </a:r>
              </a:p>
              <a:p>
                <a:pPr marL="215901" lvl="1">
                  <a:lnSpc>
                    <a:spcPts val="2798"/>
                  </a:lnSpc>
                </a:pPr>
                <a:endParaRPr lang="en-US" sz="2000" dirty="0">
                  <a:solidFill>
                    <a:srgbClr val="8D9677"/>
                  </a:solidFill>
                  <a:latin typeface="Clear Sans"/>
                  <a:ea typeface="Clear Sans"/>
                  <a:cs typeface="Clear Sans"/>
                  <a:sym typeface="Clear Sans"/>
                </a:endParaRPr>
              </a:p>
              <a:p>
                <a:pPr marL="215901" lvl="1">
                  <a:lnSpc>
                    <a:spcPts val="2798"/>
                  </a:lnSpc>
                </a:pPr>
                <a:r>
                  <a:rPr lang="en-US" sz="2000" dirty="0">
                    <a:solidFill>
                      <a:srgbClr val="F79646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Krull-Schmidt theorem</a:t>
                </a:r>
                <a:r>
                  <a:rPr lang="en-US" sz="2000" dirty="0">
                    <a:solidFill>
                      <a:srgbClr val="8D9677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: Characterizes all decompositions. For example, same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rgbClr val="8D9677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for all decompositions.</a:t>
                </a:r>
              </a:p>
              <a:p>
                <a:pPr marL="215901" lvl="1">
                  <a:lnSpc>
                    <a:spcPts val="2798"/>
                  </a:lnSpc>
                </a:pPr>
                <a:endParaRPr lang="en-US" sz="2000" dirty="0">
                  <a:solidFill>
                    <a:srgbClr val="8D9677"/>
                  </a:solidFill>
                  <a:latin typeface="Clear Sans"/>
                  <a:ea typeface="Clear Sans"/>
                  <a:cs typeface="Clear Sans"/>
                  <a:sym typeface="Clear Sans"/>
                </a:endParaRPr>
              </a:p>
              <a:p>
                <a:pPr lvl="1"/>
                <a:r>
                  <a:rPr lang="en-US" sz="2000" dirty="0"/>
                  <a:t>For learning: 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i="1" dirty="0">
                    <a:solidFill>
                      <a:schemeClr val="accent6"/>
                    </a:solidFill>
                  </a:rPr>
                  <a:t>Direct sum</a:t>
                </a:r>
                <a:r>
                  <a:rPr lang="en-US" sz="2000" dirty="0">
                    <a:solidFill>
                      <a:schemeClr val="accent6"/>
                    </a:solidFill>
                  </a:rPr>
                  <a:t> </a:t>
                </a:r>
                <a:r>
                  <a:rPr lang="en-US" sz="2000" dirty="0"/>
                  <a:t>property.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i="1" dirty="0">
                    <a:solidFill>
                      <a:schemeClr val="accent6"/>
                    </a:solidFill>
                  </a:rPr>
                  <a:t>Uniqueness</a:t>
                </a:r>
                <a:r>
                  <a:rPr lang="en-US" sz="2000" dirty="0"/>
                  <a:t> of decomposition.</a:t>
                </a:r>
              </a:p>
              <a:p>
                <a:pPr marL="215901" lvl="1">
                  <a:lnSpc>
                    <a:spcPts val="2798"/>
                  </a:lnSpc>
                </a:pPr>
                <a:endParaRPr lang="en-US" sz="2000" dirty="0">
                  <a:solidFill>
                    <a:srgbClr val="8D9677"/>
                  </a:solidFill>
                  <a:latin typeface="Clear Sans"/>
                  <a:ea typeface="Clear Sans"/>
                  <a:cs typeface="Clear Sans"/>
                  <a:sym typeface="Clear Sans"/>
                </a:endParaRPr>
              </a:p>
              <a:p>
                <a:pPr lvl="1"/>
                <a:endParaRPr lang="en-US" sz="2000" dirty="0">
                  <a:solidFill>
                    <a:srgbClr val="8D9677"/>
                  </a:solidFill>
                  <a:latin typeface="Clear Sans"/>
                  <a:cs typeface="Clear Sans"/>
                  <a:sym typeface="Clear Sans"/>
                </a:endParaRPr>
              </a:p>
              <a:p>
                <a:pPr marL="215901" lvl="1">
                  <a:lnSpc>
                    <a:spcPts val="2798"/>
                  </a:lnSpc>
                </a:pPr>
                <a:endParaRPr lang="en-US" sz="2000" dirty="0">
                  <a:solidFill>
                    <a:srgbClr val="8D9677"/>
                  </a:solidFill>
                  <a:latin typeface="Clear Sans"/>
                  <a:ea typeface="Clear Sans"/>
                  <a:cs typeface="Clear Sans"/>
                  <a:sym typeface="Clear Sans"/>
                </a:endParaRPr>
              </a:p>
              <a:p>
                <a:pPr marL="215901" lvl="1">
                  <a:lnSpc>
                    <a:spcPts val="2798"/>
                  </a:lnSpc>
                </a:pPr>
                <a:endParaRPr lang="en-US" sz="2000" dirty="0">
                  <a:solidFill>
                    <a:srgbClr val="F79646"/>
                  </a:solidFill>
                  <a:latin typeface="Clear Sans"/>
                  <a:ea typeface="Clear Sans"/>
                  <a:cs typeface="Clear Sans"/>
                  <a:sym typeface="Clear Sans"/>
                </a:endParaRPr>
              </a:p>
            </p:txBody>
          </p:sp>
        </mc:Choice>
        <mc:Fallback xmlns="">
          <p:sp>
            <p:nvSpPr>
              <p:cNvPr id="10" name="Freeform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" y="1690601"/>
                <a:ext cx="8110529" cy="4648958"/>
              </a:xfrm>
              <a:custGeom>
                <a:avLst/>
                <a:gdLst/>
                <a:ahLst/>
                <a:cxnLst/>
                <a:rect l="l" t="t" r="r" b="b"/>
                <a:pathLst>
                  <a:path w="8110529" h="4648958">
                    <a:moveTo>
                      <a:pt x="0" y="0"/>
                    </a:moveTo>
                    <a:lnTo>
                      <a:pt x="8110529" y="0"/>
                    </a:lnTo>
                    <a:lnTo>
                      <a:pt x="8110529" y="4648959"/>
                    </a:lnTo>
                    <a:lnTo>
                      <a:pt x="0" y="464895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3"/>
          <p:cNvSpPr txBox="1"/>
          <p:nvPr/>
        </p:nvSpPr>
        <p:spPr>
          <a:xfrm>
            <a:off x="767411" y="1520527"/>
            <a:ext cx="7894656" cy="3928511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l">
              <a:lnSpc>
                <a:spcPts val="2798"/>
              </a:lnSpc>
            </a:pPr>
            <a:endParaRPr dirty="0"/>
          </a:p>
          <a:p>
            <a:pPr algn="l">
              <a:lnSpc>
                <a:spcPts val="2798"/>
              </a:lnSpc>
            </a:pPr>
            <a:endParaRPr lang="en-US" sz="2000" dirty="0">
              <a:solidFill>
                <a:srgbClr val="8D9677"/>
              </a:solidFill>
              <a:latin typeface="Clear Sans"/>
              <a:ea typeface="Clear Sans"/>
              <a:cs typeface="Clear Sans"/>
              <a:sym typeface="Clear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8456881" y="5792396"/>
            <a:ext cx="1486599" cy="1486599"/>
          </a:xfrm>
          <a:custGeom>
            <a:avLst/>
            <a:gdLst/>
            <a:ahLst/>
            <a:cxnLst/>
            <a:rect l="l" t="t" r="r" b="b"/>
            <a:pathLst>
              <a:path w="1486599" h="1486599">
                <a:moveTo>
                  <a:pt x="1486599" y="0"/>
                </a:moveTo>
                <a:lnTo>
                  <a:pt x="0" y="0"/>
                </a:lnTo>
                <a:lnTo>
                  <a:pt x="0" y="1486599"/>
                </a:lnTo>
                <a:lnTo>
                  <a:pt x="1486599" y="1486599"/>
                </a:lnTo>
                <a:lnTo>
                  <a:pt x="148659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Freeform 3"/>
          <p:cNvSpPr/>
          <p:nvPr/>
        </p:nvSpPr>
        <p:spPr>
          <a:xfrm>
            <a:off x="-251858" y="6416194"/>
            <a:ext cx="1137311" cy="1029783"/>
          </a:xfrm>
          <a:custGeom>
            <a:avLst/>
            <a:gdLst/>
            <a:ahLst/>
            <a:cxnLst/>
            <a:rect l="l" t="t" r="r" b="b"/>
            <a:pathLst>
              <a:path w="1137311" h="1029783">
                <a:moveTo>
                  <a:pt x="0" y="0"/>
                </a:moveTo>
                <a:lnTo>
                  <a:pt x="1137311" y="0"/>
                </a:lnTo>
                <a:lnTo>
                  <a:pt x="1137311" y="1029783"/>
                </a:lnTo>
                <a:lnTo>
                  <a:pt x="0" y="10297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158" b="-158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4" name="Freeform 4"/>
          <p:cNvSpPr/>
          <p:nvPr/>
        </p:nvSpPr>
        <p:spPr>
          <a:xfrm rot="-5400000">
            <a:off x="-1154537" y="107773"/>
            <a:ext cx="2205593" cy="1210319"/>
          </a:xfrm>
          <a:custGeom>
            <a:avLst/>
            <a:gdLst/>
            <a:ahLst/>
            <a:cxnLst/>
            <a:rect l="l" t="t" r="r" b="b"/>
            <a:pathLst>
              <a:path w="2205593" h="1210319">
                <a:moveTo>
                  <a:pt x="0" y="0"/>
                </a:moveTo>
                <a:lnTo>
                  <a:pt x="2205593" y="0"/>
                </a:lnTo>
                <a:lnTo>
                  <a:pt x="2205593" y="1210319"/>
                </a:lnTo>
                <a:lnTo>
                  <a:pt x="0" y="121031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t="-270" b="-270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5" name="Freeform 5"/>
          <p:cNvSpPr/>
          <p:nvPr/>
        </p:nvSpPr>
        <p:spPr>
          <a:xfrm>
            <a:off x="9200181" y="2996951"/>
            <a:ext cx="1766789" cy="1766789"/>
          </a:xfrm>
          <a:custGeom>
            <a:avLst/>
            <a:gdLst/>
            <a:ahLst/>
            <a:cxnLst/>
            <a:rect l="l" t="t" r="r" b="b"/>
            <a:pathLst>
              <a:path w="1766789" h="1766789">
                <a:moveTo>
                  <a:pt x="0" y="0"/>
                </a:moveTo>
                <a:lnTo>
                  <a:pt x="1766789" y="0"/>
                </a:lnTo>
                <a:lnTo>
                  <a:pt x="1766789" y="1766789"/>
                </a:lnTo>
                <a:lnTo>
                  <a:pt x="0" y="176678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6" name="Freeform 6"/>
          <p:cNvSpPr/>
          <p:nvPr/>
        </p:nvSpPr>
        <p:spPr>
          <a:xfrm>
            <a:off x="9060036" y="-530563"/>
            <a:ext cx="1691505" cy="1691505"/>
          </a:xfrm>
          <a:custGeom>
            <a:avLst/>
            <a:gdLst/>
            <a:ahLst/>
            <a:cxnLst/>
            <a:rect l="l" t="t" r="r" b="b"/>
            <a:pathLst>
              <a:path w="1691505" h="1691505">
                <a:moveTo>
                  <a:pt x="0" y="0"/>
                </a:moveTo>
                <a:lnTo>
                  <a:pt x="1691505" y="0"/>
                </a:lnTo>
                <a:lnTo>
                  <a:pt x="1691505" y="1691505"/>
                </a:lnTo>
                <a:lnTo>
                  <a:pt x="0" y="169150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7" name="Group 7"/>
          <p:cNvGrpSpPr/>
          <p:nvPr/>
        </p:nvGrpSpPr>
        <p:grpSpPr>
          <a:xfrm>
            <a:off x="751463" y="451624"/>
            <a:ext cx="8110529" cy="1100458"/>
            <a:chOff x="0" y="0"/>
            <a:chExt cx="10814039" cy="146727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814038" cy="1467277"/>
            </a:xfrm>
            <a:custGeom>
              <a:avLst/>
              <a:gdLst/>
              <a:ahLst/>
              <a:cxnLst/>
              <a:rect l="l" t="t" r="r" b="b"/>
              <a:pathLst>
                <a:path w="10814038" h="1467277">
                  <a:moveTo>
                    <a:pt x="0" y="0"/>
                  </a:moveTo>
                  <a:lnTo>
                    <a:pt x="10814038" y="0"/>
                  </a:lnTo>
                  <a:lnTo>
                    <a:pt x="10814038" y="1467277"/>
                  </a:lnTo>
                  <a:lnTo>
                    <a:pt x="0" y="146727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76200"/>
              <a:ext cx="10814039" cy="154347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6384"/>
                </a:lnSpc>
              </a:pPr>
              <a:r>
                <a:rPr lang="en-US" sz="4561">
                  <a:solidFill>
                    <a:srgbClr val="6E7658"/>
                  </a:solidFill>
                  <a:latin typeface="Oswald"/>
                  <a:ea typeface="Oswald"/>
                  <a:cs typeface="Oswald"/>
                  <a:sym typeface="Oswald"/>
                </a:rPr>
                <a:t>Instantiation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Freeform 10"/>
              <p:cNvSpPr/>
              <p:nvPr/>
            </p:nvSpPr>
            <p:spPr>
              <a:xfrm>
                <a:off x="731520" y="1847357"/>
                <a:ext cx="8110529" cy="4648958"/>
              </a:xfrm>
              <a:custGeom>
                <a:avLst/>
                <a:gdLst/>
                <a:ahLst/>
                <a:cxnLst/>
                <a:rect l="l" t="t" r="r" b="b"/>
                <a:pathLst>
                  <a:path w="8110529" h="4648958">
                    <a:moveTo>
                      <a:pt x="0" y="0"/>
                    </a:moveTo>
                    <a:lnTo>
                      <a:pt x="8110529" y="0"/>
                    </a:lnTo>
                    <a:lnTo>
                      <a:pt x="8110529" y="4648959"/>
                    </a:lnTo>
                    <a:lnTo>
                      <a:pt x="0" y="464895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3">
                  <a:extLs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pPr>
                  <a:lnSpc>
                    <a:spcPts val="2798"/>
                  </a:lnSpc>
                </a:pPr>
                <a14:m>
                  <m:oMath xmlns:m="http://schemas.openxmlformats.org/officeDocument/2006/math">
                    <m:r>
                      <a:rPr lang="en-US" sz="23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3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sz="23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3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</m:e>
                    </m:d>
                    <m:r>
                      <a:rPr lang="en-US" sz="23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3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3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</m:e>
                      <m:sub>
                        <m:r>
                          <a:rPr lang="en-US" sz="23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3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3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bSup>
                    <m:sSub>
                      <m:sSubPr>
                        <m:ctrlPr>
                          <a:rPr lang="en-US" sz="23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3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3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bar>
                      <m:barPr>
                        <m:ctrlPr>
                          <a:rPr lang="en-US" sz="23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3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bar>
                    <m:sSup>
                      <m:sSupPr>
                        <m:ctrlPr>
                          <a:rPr lang="en-US" sz="23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3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3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</m:oMath>
                </a14:m>
                <a:r>
                  <a:rPr lang="en-US" sz="2300" dirty="0">
                    <a:solidFill>
                      <a:srgbClr val="8D9677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3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3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sz="23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3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3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sz="23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23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3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3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r>
                      <a:rPr lang="en-US" sz="23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300" dirty="0">
                    <a:solidFill>
                      <a:srgbClr val="8D9677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. </a:t>
                </a:r>
              </a:p>
              <a:p>
                <a:pPr>
                  <a:lnSpc>
                    <a:spcPts val="2798"/>
                  </a:lnSpc>
                </a:pPr>
                <a:r>
                  <a:rPr lang="en-US" sz="2300" dirty="0">
                    <a:solidFill>
                      <a:srgbClr val="8D9677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Lower bounds open for a long time (even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3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300" dirty="0">
                    <a:solidFill>
                      <a:srgbClr val="8D9677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).</a:t>
                </a:r>
              </a:p>
              <a:p>
                <a:pPr>
                  <a:lnSpc>
                    <a:spcPts val="2798"/>
                  </a:lnSpc>
                </a:pPr>
                <a:endParaRPr lang="en-US" sz="2300" dirty="0">
                  <a:solidFill>
                    <a:srgbClr val="8D9677"/>
                  </a:solidFill>
                  <a:latin typeface="Clear Sans"/>
                  <a:ea typeface="Clear Sans"/>
                  <a:cs typeface="Clear Sans"/>
                  <a:sym typeface="Clear Sans"/>
                </a:endParaRPr>
              </a:p>
              <a:p>
                <a:pPr>
                  <a:lnSpc>
                    <a:spcPts val="2798"/>
                  </a:lnSpc>
                </a:pPr>
                <a:r>
                  <a:rPr lang="en-US" sz="2300" dirty="0">
                    <a:solidFill>
                      <a:srgbClr val="8D9677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[</a:t>
                </a:r>
                <a:r>
                  <a:rPr lang="en-US" sz="2300" dirty="0">
                    <a:solidFill>
                      <a:srgbClr val="283FE2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Kayal 12; Gupta, Kamath, Kayal, Saptharishi 13;…</a:t>
                </a:r>
                <a:r>
                  <a:rPr lang="en-US" sz="2300" dirty="0">
                    <a:solidFill>
                      <a:srgbClr val="8D9677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] Lower bounds using</a:t>
                </a:r>
                <a:r>
                  <a:rPr lang="en-US" sz="2300" dirty="0">
                    <a:solidFill>
                      <a:srgbClr val="F79646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 </a:t>
                </a:r>
                <a:r>
                  <a:rPr lang="en-US" sz="2300" i="1" dirty="0">
                    <a:solidFill>
                      <a:srgbClr val="F79646"/>
                    </a:solidFill>
                    <a:latin typeface="Clear Sans Italics"/>
                    <a:ea typeface="Clear Sans Italics"/>
                    <a:cs typeface="Clear Sans Italics"/>
                    <a:sym typeface="Clear Sans Italics"/>
                  </a:rPr>
                  <a:t>shifted partials</a:t>
                </a:r>
                <a:r>
                  <a:rPr lang="en-US" sz="2300" dirty="0">
                    <a:solidFill>
                      <a:srgbClr val="F79646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.</a:t>
                </a:r>
              </a:p>
              <a:p>
                <a:pPr>
                  <a:lnSpc>
                    <a:spcPts val="2798"/>
                  </a:lnSpc>
                </a:pPr>
                <a:endParaRPr lang="en-US" sz="2300" dirty="0">
                  <a:solidFill>
                    <a:srgbClr val="F79646"/>
                  </a:solidFill>
                  <a:latin typeface="Clear Sans"/>
                  <a:ea typeface="Clear Sans"/>
                  <a:cs typeface="Clear Sans"/>
                  <a:sym typeface="Clear Sans"/>
                </a:endParaRPr>
              </a:p>
              <a:p>
                <a:pPr>
                  <a:lnSpc>
                    <a:spcPts val="2798"/>
                  </a:lnSpc>
                </a:pPr>
                <a:r>
                  <a:rPr lang="en-US" sz="2300" dirty="0">
                    <a:solidFill>
                      <a:srgbClr val="8D9677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Shifted partials do not suffice for learning.</a:t>
                </a:r>
              </a:p>
              <a:p>
                <a:pPr marL="431801" lvl="1" indent="-215900">
                  <a:lnSpc>
                    <a:spcPts val="2798"/>
                  </a:lnSpc>
                  <a:buFont typeface="Arial"/>
                  <a:buChar char="•"/>
                </a:pPr>
                <a:r>
                  <a:rPr lang="en-US" sz="2300" dirty="0">
                    <a:solidFill>
                      <a:srgbClr val="8D9677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Number of operators exponential.</a:t>
                </a:r>
              </a:p>
              <a:p>
                <a:pPr marL="431801" lvl="1" indent="-215900">
                  <a:lnSpc>
                    <a:spcPts val="2798"/>
                  </a:lnSpc>
                  <a:buFont typeface="Arial"/>
                  <a:buChar char="•"/>
                </a:pPr>
                <a:r>
                  <a:rPr lang="en-US" sz="2300" dirty="0">
                    <a:solidFill>
                      <a:srgbClr val="8D9677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Direct sum does not hold.</a:t>
                </a:r>
              </a:p>
              <a:p>
                <a:pPr>
                  <a:lnSpc>
                    <a:spcPts val="2798"/>
                  </a:lnSpc>
                </a:pPr>
                <a:endParaRPr lang="en-US" sz="2300" dirty="0">
                  <a:solidFill>
                    <a:srgbClr val="8D9677"/>
                  </a:solidFill>
                  <a:latin typeface="Clear Sans"/>
                  <a:ea typeface="Clear Sans"/>
                  <a:cs typeface="Clear Sans"/>
                  <a:sym typeface="Clear Sans"/>
                </a:endParaRPr>
              </a:p>
              <a:p>
                <a:pPr>
                  <a:lnSpc>
                    <a:spcPts val="2798"/>
                  </a:lnSpc>
                </a:pPr>
                <a:r>
                  <a:rPr lang="en-US" sz="2300" dirty="0">
                    <a:solidFill>
                      <a:srgbClr val="8D9677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We use </a:t>
                </a:r>
                <a:r>
                  <a:rPr lang="en-US" sz="2300" i="1" dirty="0">
                    <a:solidFill>
                      <a:srgbClr val="F79646"/>
                    </a:solidFill>
                    <a:latin typeface="Clear Sans Italics"/>
                    <a:ea typeface="Clear Sans Italics"/>
                    <a:cs typeface="Clear Sans Italics"/>
                    <a:sym typeface="Clear Sans Italics"/>
                  </a:rPr>
                  <a:t>projections</a:t>
                </a:r>
                <a:r>
                  <a:rPr lang="en-US" sz="2300" dirty="0">
                    <a:solidFill>
                      <a:srgbClr val="8D9677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 of </a:t>
                </a:r>
                <a:r>
                  <a:rPr lang="en-US" sz="2300" i="1" dirty="0">
                    <a:solidFill>
                      <a:srgbClr val="F79646"/>
                    </a:solidFill>
                    <a:latin typeface="Clear Sans Italics"/>
                    <a:ea typeface="Clear Sans Italics"/>
                    <a:cs typeface="Clear Sans Italics"/>
                    <a:sym typeface="Clear Sans Italics"/>
                  </a:rPr>
                  <a:t>partials.</a:t>
                </a:r>
              </a:p>
              <a:p>
                <a:pPr>
                  <a:lnSpc>
                    <a:spcPts val="2798"/>
                  </a:lnSpc>
                </a:pPr>
                <a:endParaRPr lang="en-US" dirty="0">
                  <a:solidFill>
                    <a:srgbClr val="8D9677"/>
                  </a:solidFill>
                  <a:latin typeface="Clear Sans"/>
                  <a:ea typeface="Clear Sans"/>
                  <a:cs typeface="Clear Sans"/>
                  <a:sym typeface="Clear Sans"/>
                </a:endParaRPr>
              </a:p>
            </p:txBody>
          </p:sp>
        </mc:Choice>
        <mc:Fallback xmlns="">
          <p:sp>
            <p:nvSpPr>
              <p:cNvPr id="10" name="Freeform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" y="1847357"/>
                <a:ext cx="8110529" cy="4648958"/>
              </a:xfrm>
              <a:custGeom>
                <a:avLst/>
                <a:gdLst/>
                <a:ahLst/>
                <a:cxnLst/>
                <a:rect l="l" t="t" r="r" b="b"/>
                <a:pathLst>
                  <a:path w="8110529" h="4648958">
                    <a:moveTo>
                      <a:pt x="0" y="0"/>
                    </a:moveTo>
                    <a:lnTo>
                      <a:pt x="8110529" y="0"/>
                    </a:lnTo>
                    <a:lnTo>
                      <a:pt x="8110529" y="4648959"/>
                    </a:lnTo>
                    <a:lnTo>
                      <a:pt x="0" y="464895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5"/>
                <a:stretch>
                  <a:fillRect l="-1053" t="-104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152822" y="2317353"/>
            <a:ext cx="5447957" cy="768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385"/>
              </a:lnSpc>
              <a:spcBef>
                <a:spcPct val="0"/>
              </a:spcBef>
            </a:pPr>
            <a:r>
              <a:rPr lang="en-US" sz="4561">
                <a:solidFill>
                  <a:srgbClr val="6E7658"/>
                </a:solidFill>
                <a:latin typeface="Oswald"/>
                <a:ea typeface="Oswald"/>
                <a:cs typeface="Oswald"/>
                <a:sym typeface="Oswald"/>
              </a:rPr>
              <a:t>Applications</a:t>
            </a:r>
          </a:p>
        </p:txBody>
      </p:sp>
      <p:sp>
        <p:nvSpPr>
          <p:cNvPr id="3" name="AutoShape 3"/>
          <p:cNvSpPr/>
          <p:nvPr/>
        </p:nvSpPr>
        <p:spPr>
          <a:xfrm flipV="1">
            <a:off x="3739615" y="3357351"/>
            <a:ext cx="2274371" cy="6625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N"/>
          </a:p>
        </p:txBody>
      </p:sp>
      <p:sp>
        <p:nvSpPr>
          <p:cNvPr id="4" name="Freeform 4"/>
          <p:cNvSpPr/>
          <p:nvPr/>
        </p:nvSpPr>
        <p:spPr>
          <a:xfrm rot="-5400000">
            <a:off x="-1154537" y="107773"/>
            <a:ext cx="2205593" cy="1210319"/>
          </a:xfrm>
          <a:custGeom>
            <a:avLst/>
            <a:gdLst/>
            <a:ahLst/>
            <a:cxnLst/>
            <a:rect l="l" t="t" r="r" b="b"/>
            <a:pathLst>
              <a:path w="2205593" h="1210319">
                <a:moveTo>
                  <a:pt x="0" y="0"/>
                </a:moveTo>
                <a:lnTo>
                  <a:pt x="2205593" y="0"/>
                </a:lnTo>
                <a:lnTo>
                  <a:pt x="2205593" y="1210319"/>
                </a:lnTo>
                <a:lnTo>
                  <a:pt x="0" y="12103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5" name="Freeform 5"/>
          <p:cNvSpPr/>
          <p:nvPr/>
        </p:nvSpPr>
        <p:spPr>
          <a:xfrm rot="-10800000">
            <a:off x="8907265" y="6285417"/>
            <a:ext cx="1137311" cy="1029783"/>
          </a:xfrm>
          <a:custGeom>
            <a:avLst/>
            <a:gdLst/>
            <a:ahLst/>
            <a:cxnLst/>
            <a:rect l="l" t="t" r="r" b="b"/>
            <a:pathLst>
              <a:path w="1137311" h="1029783">
                <a:moveTo>
                  <a:pt x="0" y="0"/>
                </a:moveTo>
                <a:lnTo>
                  <a:pt x="1137311" y="0"/>
                </a:lnTo>
                <a:lnTo>
                  <a:pt x="1137311" y="1029783"/>
                </a:lnTo>
                <a:lnTo>
                  <a:pt x="0" y="10297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51858" y="6416194"/>
            <a:ext cx="1137311" cy="1029783"/>
          </a:xfrm>
          <a:custGeom>
            <a:avLst/>
            <a:gdLst/>
            <a:ahLst/>
            <a:cxnLst/>
            <a:rect l="l" t="t" r="r" b="b"/>
            <a:pathLst>
              <a:path w="1137311" h="1029783">
                <a:moveTo>
                  <a:pt x="0" y="0"/>
                </a:moveTo>
                <a:lnTo>
                  <a:pt x="1137311" y="0"/>
                </a:lnTo>
                <a:lnTo>
                  <a:pt x="1137311" y="1029783"/>
                </a:lnTo>
                <a:lnTo>
                  <a:pt x="0" y="1029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58" b="-158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Freeform 3"/>
          <p:cNvSpPr/>
          <p:nvPr/>
        </p:nvSpPr>
        <p:spPr>
          <a:xfrm>
            <a:off x="9200181" y="2996951"/>
            <a:ext cx="1766789" cy="1766789"/>
          </a:xfrm>
          <a:custGeom>
            <a:avLst/>
            <a:gdLst/>
            <a:ahLst/>
            <a:cxnLst/>
            <a:rect l="l" t="t" r="r" b="b"/>
            <a:pathLst>
              <a:path w="1766789" h="1766789">
                <a:moveTo>
                  <a:pt x="0" y="0"/>
                </a:moveTo>
                <a:lnTo>
                  <a:pt x="1766789" y="0"/>
                </a:lnTo>
                <a:lnTo>
                  <a:pt x="1766789" y="1766789"/>
                </a:lnTo>
                <a:lnTo>
                  <a:pt x="0" y="17667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4" name="Freeform 4"/>
          <p:cNvSpPr/>
          <p:nvPr/>
        </p:nvSpPr>
        <p:spPr>
          <a:xfrm>
            <a:off x="9060036" y="-530563"/>
            <a:ext cx="1691505" cy="1691505"/>
          </a:xfrm>
          <a:custGeom>
            <a:avLst/>
            <a:gdLst/>
            <a:ahLst/>
            <a:cxnLst/>
            <a:rect l="l" t="t" r="r" b="b"/>
            <a:pathLst>
              <a:path w="1691505" h="1691505">
                <a:moveTo>
                  <a:pt x="0" y="0"/>
                </a:moveTo>
                <a:lnTo>
                  <a:pt x="1691505" y="0"/>
                </a:lnTo>
                <a:lnTo>
                  <a:pt x="1691505" y="1691505"/>
                </a:lnTo>
                <a:lnTo>
                  <a:pt x="0" y="169150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5" name="TextBox 5"/>
          <p:cNvSpPr txBox="1"/>
          <p:nvPr/>
        </p:nvSpPr>
        <p:spPr>
          <a:xfrm>
            <a:off x="2014314" y="308407"/>
            <a:ext cx="5447957" cy="770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84"/>
              </a:lnSpc>
            </a:pPr>
            <a:r>
              <a:rPr lang="en-US" sz="4561">
                <a:solidFill>
                  <a:srgbClr val="6E7658"/>
                </a:solidFill>
                <a:latin typeface="Oswald"/>
                <a:ea typeface="Oswald"/>
                <a:cs typeface="Oswald"/>
                <a:sym typeface="Oswald"/>
              </a:rPr>
              <a:t>Mixtures of Gaussians</a:t>
            </a:r>
          </a:p>
        </p:txBody>
      </p:sp>
      <p:sp>
        <p:nvSpPr>
          <p:cNvPr id="6" name="Freeform 6"/>
          <p:cNvSpPr/>
          <p:nvPr/>
        </p:nvSpPr>
        <p:spPr>
          <a:xfrm>
            <a:off x="472965" y="1160942"/>
            <a:ext cx="8988917" cy="5152451"/>
          </a:xfrm>
          <a:custGeom>
            <a:avLst/>
            <a:gdLst/>
            <a:ahLst/>
            <a:cxnLst/>
            <a:rect l="l" t="t" r="r" b="b"/>
            <a:pathLst>
              <a:path w="8988917" h="5152451">
                <a:moveTo>
                  <a:pt x="0" y="0"/>
                </a:moveTo>
                <a:lnTo>
                  <a:pt x="8988917" y="0"/>
                </a:lnTo>
                <a:lnTo>
                  <a:pt x="8988917" y="5152451"/>
                </a:lnTo>
                <a:lnTo>
                  <a:pt x="0" y="51524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7" name="TextBox 7"/>
          <p:cNvSpPr txBox="1"/>
          <p:nvPr/>
        </p:nvSpPr>
        <p:spPr>
          <a:xfrm>
            <a:off x="652311" y="1568939"/>
            <a:ext cx="7705679" cy="4597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5569" lvl="1" indent="-257785" algn="l">
              <a:lnSpc>
                <a:spcPts val="3340"/>
              </a:lnSpc>
              <a:buFont typeface="Arial"/>
              <a:buChar char="•"/>
            </a:pPr>
            <a:r>
              <a:rPr lang="en-US" sz="2388" spc="21" dirty="0">
                <a:solidFill>
                  <a:srgbClr val="8D9677"/>
                </a:solidFill>
                <a:latin typeface="Clear Sans"/>
                <a:ea typeface="Clear Sans"/>
                <a:cs typeface="Clear Sans"/>
                <a:sym typeface="Clear Sans"/>
              </a:rPr>
              <a:t>Classical problem dating to [</a:t>
            </a:r>
            <a:r>
              <a:rPr lang="en-US" sz="2388" spc="21" dirty="0">
                <a:solidFill>
                  <a:srgbClr val="00B0F0"/>
                </a:solidFill>
                <a:latin typeface="Clear Sans"/>
                <a:ea typeface="Clear Sans"/>
                <a:cs typeface="Clear Sans"/>
                <a:sym typeface="Clear Sans"/>
              </a:rPr>
              <a:t>Pearson 1896</a:t>
            </a:r>
            <a:r>
              <a:rPr lang="en-US" sz="2388" spc="21" dirty="0">
                <a:solidFill>
                  <a:srgbClr val="8D9677"/>
                </a:solidFill>
                <a:latin typeface="Clear Sans"/>
                <a:ea typeface="Clear Sans"/>
                <a:cs typeface="Clear Sans"/>
                <a:sym typeface="Clear Sans"/>
              </a:rPr>
              <a:t>].</a:t>
            </a:r>
          </a:p>
          <a:p>
            <a:pPr marL="515569" lvl="1" indent="-257785" algn="l">
              <a:lnSpc>
                <a:spcPts val="3340"/>
              </a:lnSpc>
              <a:buFont typeface="Arial"/>
              <a:buChar char="•"/>
            </a:pPr>
            <a:r>
              <a:rPr lang="en-US" sz="2388" spc="21" dirty="0">
                <a:solidFill>
                  <a:schemeClr val="accent6"/>
                </a:solidFill>
                <a:latin typeface="Clear Sans"/>
                <a:ea typeface="Clear Sans"/>
                <a:cs typeface="Clear Sans"/>
                <a:sym typeface="Clear Sans"/>
              </a:rPr>
              <a:t>Input</a:t>
            </a:r>
            <a:r>
              <a:rPr lang="en-US" sz="2388" spc="21" dirty="0">
                <a:solidFill>
                  <a:srgbClr val="8D9677"/>
                </a:solidFill>
                <a:latin typeface="Clear Sans"/>
                <a:ea typeface="Clear Sans"/>
                <a:cs typeface="Clear Sans"/>
                <a:sym typeface="Clear Sans"/>
              </a:rPr>
              <a:t>: Data from mixture of </a:t>
            </a:r>
          </a:p>
          <a:p>
            <a:pPr marL="257784" lvl="1" algn="l">
              <a:lnSpc>
                <a:spcPts val="3340"/>
              </a:lnSpc>
            </a:pPr>
            <a:r>
              <a:rPr lang="en-US" sz="2388" spc="21" dirty="0">
                <a:solidFill>
                  <a:srgbClr val="8D9677"/>
                </a:solidFill>
                <a:latin typeface="Clear Sans"/>
                <a:ea typeface="Clear Sans"/>
                <a:cs typeface="Clear Sans"/>
                <a:sym typeface="Clear Sans"/>
              </a:rPr>
              <a:t>   Gaussian distributions.</a:t>
            </a:r>
          </a:p>
          <a:p>
            <a:pPr marL="515569" lvl="1" indent="-257785" algn="l">
              <a:lnSpc>
                <a:spcPts val="3340"/>
              </a:lnSpc>
              <a:buFont typeface="Arial"/>
              <a:buChar char="•"/>
            </a:pPr>
            <a:endParaRPr lang="en-US" sz="2388" spc="21" dirty="0">
              <a:solidFill>
                <a:srgbClr val="8D9677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marL="515569" lvl="1" indent="-257785" algn="l">
              <a:lnSpc>
                <a:spcPts val="3340"/>
              </a:lnSpc>
              <a:buFont typeface="Arial"/>
              <a:buChar char="•"/>
            </a:pPr>
            <a:endParaRPr lang="en-US" sz="2388" spc="21" dirty="0">
              <a:solidFill>
                <a:srgbClr val="8D9677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marL="515569" lvl="1" indent="-257785" algn="l">
              <a:lnSpc>
                <a:spcPts val="3340"/>
              </a:lnSpc>
              <a:buFont typeface="Arial"/>
              <a:buChar char="•"/>
            </a:pPr>
            <a:endParaRPr lang="en-US" sz="2388" spc="21" dirty="0">
              <a:solidFill>
                <a:srgbClr val="8D9677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marL="515569" lvl="1" indent="-257785" algn="l">
              <a:lnSpc>
                <a:spcPts val="3340"/>
              </a:lnSpc>
              <a:buFont typeface="Arial"/>
              <a:buChar char="•"/>
            </a:pPr>
            <a:r>
              <a:rPr lang="en-US" sz="2388" spc="21" dirty="0">
                <a:solidFill>
                  <a:schemeClr val="accent6"/>
                </a:solidFill>
                <a:latin typeface="Clear Sans"/>
                <a:ea typeface="Clear Sans"/>
                <a:cs typeface="Clear Sans"/>
                <a:sym typeface="Clear Sans"/>
              </a:rPr>
              <a:t>Output</a:t>
            </a:r>
            <a:r>
              <a:rPr lang="en-US" sz="2388" spc="21" dirty="0">
                <a:solidFill>
                  <a:srgbClr val="8D9677"/>
                </a:solidFill>
                <a:latin typeface="Clear Sans"/>
                <a:ea typeface="Clear Sans"/>
                <a:cs typeface="Clear Sans"/>
                <a:sym typeface="Clear Sans"/>
              </a:rPr>
              <a:t>: Parameters of individual</a:t>
            </a:r>
          </a:p>
          <a:p>
            <a:pPr marL="257784" lvl="1" algn="l">
              <a:lnSpc>
                <a:spcPts val="3340"/>
              </a:lnSpc>
            </a:pPr>
            <a:r>
              <a:rPr lang="en-US" sz="2388" spc="21" dirty="0">
                <a:solidFill>
                  <a:srgbClr val="8D9677"/>
                </a:solidFill>
                <a:latin typeface="Clear Sans"/>
                <a:ea typeface="Clear Sans"/>
                <a:cs typeface="Clear Sans"/>
                <a:sym typeface="Clear Sans"/>
              </a:rPr>
              <a:t>   Gaussians.</a:t>
            </a:r>
          </a:p>
          <a:p>
            <a:pPr marL="515569" lvl="1" indent="-257785" algn="l">
              <a:lnSpc>
                <a:spcPts val="3340"/>
              </a:lnSpc>
              <a:buFont typeface="Arial"/>
              <a:buChar char="•"/>
            </a:pPr>
            <a:r>
              <a:rPr lang="en-US" sz="2388" spc="21" dirty="0">
                <a:solidFill>
                  <a:srgbClr val="8D9677"/>
                </a:solidFill>
                <a:latin typeface="Clear Sans"/>
                <a:ea typeface="Clear Sans"/>
                <a:cs typeface="Clear Sans"/>
                <a:sym typeface="Clear Sans"/>
              </a:rPr>
              <a:t>Applications across scientific </a:t>
            </a:r>
          </a:p>
          <a:p>
            <a:pPr marL="257784" lvl="1" algn="l">
              <a:lnSpc>
                <a:spcPts val="3340"/>
              </a:lnSpc>
            </a:pPr>
            <a:r>
              <a:rPr lang="en-US" sz="2388" spc="21" dirty="0">
                <a:solidFill>
                  <a:srgbClr val="8D9677"/>
                </a:solidFill>
                <a:latin typeface="Clear Sans"/>
                <a:ea typeface="Clear Sans"/>
                <a:cs typeface="Clear Sans"/>
                <a:sym typeface="Clear Sans"/>
              </a:rPr>
              <a:t>   areas.</a:t>
            </a:r>
          </a:p>
          <a:p>
            <a:pPr algn="l">
              <a:lnSpc>
                <a:spcPts val="3342"/>
              </a:lnSpc>
            </a:pPr>
            <a:endParaRPr lang="en-US" sz="2388" spc="21" dirty="0">
              <a:solidFill>
                <a:srgbClr val="8D9677"/>
              </a:solidFill>
              <a:latin typeface="Clear Sans"/>
              <a:ea typeface="Clear Sans"/>
              <a:cs typeface="Clear Sans"/>
              <a:sym typeface="Clear Sans"/>
            </a:endParaRPr>
          </a:p>
        </p:txBody>
      </p:sp>
      <p:sp>
        <p:nvSpPr>
          <p:cNvPr id="8" name="Freeform 8" descr="A graph showing different colored dots  AI-generated content may be incorrect."/>
          <p:cNvSpPr/>
          <p:nvPr/>
        </p:nvSpPr>
        <p:spPr>
          <a:xfrm>
            <a:off x="5833853" y="2157227"/>
            <a:ext cx="3188227" cy="2246251"/>
          </a:xfrm>
          <a:custGeom>
            <a:avLst/>
            <a:gdLst/>
            <a:ahLst/>
            <a:cxnLst/>
            <a:rect l="l" t="t" r="r" b="b"/>
            <a:pathLst>
              <a:path w="3188227" h="2246251">
                <a:moveTo>
                  <a:pt x="0" y="0"/>
                </a:moveTo>
                <a:lnTo>
                  <a:pt x="3188227" y="0"/>
                </a:lnTo>
                <a:lnTo>
                  <a:pt x="3188227" y="2246251"/>
                </a:lnTo>
                <a:lnTo>
                  <a:pt x="0" y="224625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9" name="Freeform 9" descr="A diagram of different colored dots  AI-generated content may be incorrect."/>
          <p:cNvSpPr/>
          <p:nvPr/>
        </p:nvSpPr>
        <p:spPr>
          <a:xfrm>
            <a:off x="5833853" y="4403478"/>
            <a:ext cx="3299372" cy="2348821"/>
          </a:xfrm>
          <a:custGeom>
            <a:avLst/>
            <a:gdLst/>
            <a:ahLst/>
            <a:cxnLst/>
            <a:rect l="l" t="t" r="r" b="b"/>
            <a:pathLst>
              <a:path w="3299372" h="2348821">
                <a:moveTo>
                  <a:pt x="0" y="0"/>
                </a:moveTo>
                <a:lnTo>
                  <a:pt x="3299372" y="0"/>
                </a:lnTo>
                <a:lnTo>
                  <a:pt x="3299372" y="2348821"/>
                </a:lnTo>
                <a:lnTo>
                  <a:pt x="0" y="234882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53767" y="655320"/>
            <a:ext cx="6706394" cy="768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385"/>
              </a:lnSpc>
              <a:spcBef>
                <a:spcPct val="0"/>
              </a:spcBef>
            </a:pPr>
            <a:r>
              <a:rPr lang="en-US" sz="4561">
                <a:solidFill>
                  <a:srgbClr val="6E7658"/>
                </a:solidFill>
                <a:latin typeface="Oswald"/>
                <a:ea typeface="Oswald"/>
                <a:cs typeface="Oswald"/>
                <a:sym typeface="Oswald"/>
              </a:rPr>
              <a:t>Mixtures of Gaussians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374239" y="2193377"/>
            <a:ext cx="9005122" cy="4683055"/>
            <a:chOff x="0" y="0"/>
            <a:chExt cx="3537727" cy="183977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537727" cy="1839771"/>
            </a:xfrm>
            <a:custGeom>
              <a:avLst/>
              <a:gdLst/>
              <a:ahLst/>
              <a:cxnLst/>
              <a:rect l="l" t="t" r="r" b="b"/>
              <a:pathLst>
                <a:path w="3537727" h="1839771">
                  <a:moveTo>
                    <a:pt x="39547" y="0"/>
                  </a:moveTo>
                  <a:lnTo>
                    <a:pt x="3498179" y="0"/>
                  </a:lnTo>
                  <a:cubicBezTo>
                    <a:pt x="3508668" y="0"/>
                    <a:pt x="3518727" y="4167"/>
                    <a:pt x="3526144" y="11583"/>
                  </a:cubicBezTo>
                  <a:cubicBezTo>
                    <a:pt x="3533560" y="19000"/>
                    <a:pt x="3537727" y="29059"/>
                    <a:pt x="3537727" y="39547"/>
                  </a:cubicBezTo>
                  <a:lnTo>
                    <a:pt x="3537727" y="1800224"/>
                  </a:lnTo>
                  <a:cubicBezTo>
                    <a:pt x="3537727" y="1822066"/>
                    <a:pt x="3520021" y="1839771"/>
                    <a:pt x="3498179" y="1839771"/>
                  </a:cubicBezTo>
                  <a:lnTo>
                    <a:pt x="39547" y="1839771"/>
                  </a:lnTo>
                  <a:cubicBezTo>
                    <a:pt x="29059" y="1839771"/>
                    <a:pt x="19000" y="1835605"/>
                    <a:pt x="11583" y="1828188"/>
                  </a:cubicBezTo>
                  <a:cubicBezTo>
                    <a:pt x="4167" y="1820772"/>
                    <a:pt x="0" y="1810713"/>
                    <a:pt x="0" y="1800224"/>
                  </a:cubicBezTo>
                  <a:lnTo>
                    <a:pt x="0" y="39547"/>
                  </a:lnTo>
                  <a:cubicBezTo>
                    <a:pt x="0" y="17706"/>
                    <a:pt x="17706" y="0"/>
                    <a:pt x="3954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3537727" cy="1858821"/>
            </a:xfrm>
            <a:prstGeom prst="rect">
              <a:avLst/>
            </a:prstGeom>
          </p:spPr>
          <p:txBody>
            <a:bodyPr lIns="46341" tIns="46341" rIns="46341" bIns="46341" rtlCol="0" anchor="ctr"/>
            <a:lstStyle/>
            <a:p>
              <a:pPr algn="ctr">
                <a:lnSpc>
                  <a:spcPts val="1361"/>
                </a:lnSpc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6"/>
              <p:cNvSpPr txBox="1"/>
              <p:nvPr/>
            </p:nvSpPr>
            <p:spPr>
              <a:xfrm>
                <a:off x="423139" y="2428979"/>
                <a:ext cx="9007828" cy="186236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572929" lvl="1" indent="-286464" algn="l">
                  <a:lnSpc>
                    <a:spcPts val="3715"/>
                  </a:lnSpc>
                  <a:buFont typeface="Arial"/>
                  <a:buChar char="•"/>
                </a:pPr>
                <a:r>
                  <a:rPr lang="en-US" sz="2653" spc="23" dirty="0">
                    <a:solidFill>
                      <a:srgbClr val="6E7658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Given </a:t>
                </a:r>
                <a:r>
                  <a:rPr lang="en-US" sz="2650" spc="23" dirty="0">
                    <a:solidFill>
                      <a:srgbClr val="6E7658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samples from </a:t>
                </a:r>
                <a14:m>
                  <m:oMath xmlns:m="http://schemas.openxmlformats.org/officeDocument/2006/math">
                    <m:r>
                      <a:rPr lang="en-IN" sz="265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IN" sz="265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IN" sz="265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IN" sz="265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IN" sz="265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5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IN" sz="265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IN" sz="265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IN" sz="265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IN" sz="265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5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IN" sz="265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IN" sz="265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IN" sz="265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265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IN" sz="265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IN" sz="265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653" spc="23" dirty="0">
                    <a:solidFill>
                      <a:srgbClr val="6E7658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.</a:t>
                </a:r>
              </a:p>
              <a:p>
                <a:pPr marL="572929" lvl="1" indent="-286464">
                  <a:lnSpc>
                    <a:spcPts val="3715"/>
                  </a:lnSpc>
                  <a:buFont typeface="Arial"/>
                  <a:buChar char="•"/>
                </a:pPr>
                <a:r>
                  <a:rPr lang="en-US" sz="2653" spc="23" dirty="0">
                    <a:solidFill>
                      <a:srgbClr val="6E7658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Approximately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5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5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IN" sz="265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650" spc="23" dirty="0">
                    <a:solidFill>
                      <a:srgbClr val="6E7658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,</a:t>
                </a:r>
                <a:r>
                  <a:rPr lang="en-IN" sz="265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IN" sz="26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650" spc="23" dirty="0">
                    <a:solidFill>
                      <a:srgbClr val="6E7658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,</a:t>
                </a:r>
                <a:r>
                  <a:rPr lang="en-IN" sz="265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265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IN" sz="26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653" spc="23" dirty="0">
                    <a:solidFill>
                      <a:srgbClr val="6E7658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.</a:t>
                </a:r>
              </a:p>
              <a:p>
                <a:pPr marL="572929" lvl="1" indent="-286464" algn="l">
                  <a:lnSpc>
                    <a:spcPts val="3715"/>
                  </a:lnSpc>
                  <a:buFont typeface="Arial"/>
                  <a:buChar char="•"/>
                </a:pPr>
                <a:r>
                  <a:rPr lang="en-US" sz="2653" spc="23" dirty="0">
                    <a:solidFill>
                      <a:srgbClr val="6E7658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Typically the parameters are uniquely identifiable.</a:t>
                </a:r>
              </a:p>
              <a:p>
                <a:pPr algn="l">
                  <a:lnSpc>
                    <a:spcPts val="3715"/>
                  </a:lnSpc>
                  <a:spcBef>
                    <a:spcPct val="0"/>
                  </a:spcBef>
                </a:pPr>
                <a:endParaRPr lang="en-US" sz="2653" spc="23" dirty="0">
                  <a:solidFill>
                    <a:srgbClr val="6E7658"/>
                  </a:solidFill>
                  <a:latin typeface="Clear Sans"/>
                  <a:ea typeface="Clear Sans"/>
                  <a:cs typeface="Clear Sans"/>
                  <a:sym typeface="Clear Sans"/>
                </a:endParaRPr>
              </a:p>
            </p:txBody>
          </p:sp>
        </mc:Choice>
        <mc:Fallback xmlns="">
          <p:sp>
            <p:nvSpPr>
              <p:cNvPr id="6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139" y="2428979"/>
                <a:ext cx="9007828" cy="1862369"/>
              </a:xfrm>
              <a:prstGeom prst="rect">
                <a:avLst/>
              </a:prstGeom>
              <a:blipFill>
                <a:blip r:embed="rId2"/>
                <a:stretch>
                  <a:fillRect t="-326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eeform 7"/>
          <p:cNvSpPr/>
          <p:nvPr/>
        </p:nvSpPr>
        <p:spPr>
          <a:xfrm rot="-5400000">
            <a:off x="7696569" y="293847"/>
            <a:ext cx="2205593" cy="1210319"/>
          </a:xfrm>
          <a:custGeom>
            <a:avLst/>
            <a:gdLst/>
            <a:ahLst/>
            <a:cxnLst/>
            <a:rect l="l" t="t" r="r" b="b"/>
            <a:pathLst>
              <a:path w="2205593" h="1210319">
                <a:moveTo>
                  <a:pt x="0" y="0"/>
                </a:moveTo>
                <a:lnTo>
                  <a:pt x="2205593" y="0"/>
                </a:lnTo>
                <a:lnTo>
                  <a:pt x="2205593" y="1210319"/>
                </a:lnTo>
                <a:lnTo>
                  <a:pt x="0" y="12103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8" name="Group 8"/>
          <p:cNvGrpSpPr/>
          <p:nvPr/>
        </p:nvGrpSpPr>
        <p:grpSpPr>
          <a:xfrm>
            <a:off x="-544767" y="70143"/>
            <a:ext cx="1691505" cy="1691505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D9677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26002" tIns="26002" rIns="26002" bIns="26002" rtlCol="0" anchor="ctr"/>
            <a:lstStyle/>
            <a:p>
              <a:pPr algn="ctr">
                <a:lnSpc>
                  <a:spcPts val="1361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423139" y="779805"/>
            <a:ext cx="930628" cy="930628"/>
          </a:xfrm>
          <a:custGeom>
            <a:avLst/>
            <a:gdLst/>
            <a:ahLst/>
            <a:cxnLst/>
            <a:rect l="l" t="t" r="r" b="b"/>
            <a:pathLst>
              <a:path w="930628" h="930628">
                <a:moveTo>
                  <a:pt x="0" y="0"/>
                </a:moveTo>
                <a:lnTo>
                  <a:pt x="930628" y="0"/>
                </a:lnTo>
                <a:lnTo>
                  <a:pt x="930628" y="930628"/>
                </a:lnTo>
                <a:lnTo>
                  <a:pt x="0" y="93062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20789" y="418766"/>
            <a:ext cx="6706394" cy="1576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385"/>
              </a:lnSpc>
              <a:spcBef>
                <a:spcPct val="0"/>
              </a:spcBef>
            </a:pPr>
            <a:r>
              <a:rPr lang="en-US" sz="4561">
                <a:solidFill>
                  <a:srgbClr val="6E7658"/>
                </a:solidFill>
                <a:latin typeface="Oswald"/>
                <a:ea typeface="Oswald"/>
                <a:cs typeface="Oswald"/>
                <a:sym typeface="Oswald"/>
              </a:rPr>
              <a:t>Mixture of Gaussians: algorithms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374239" y="2193377"/>
            <a:ext cx="9005122" cy="4683055"/>
            <a:chOff x="0" y="0"/>
            <a:chExt cx="3537727" cy="183977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537727" cy="1839771"/>
            </a:xfrm>
            <a:custGeom>
              <a:avLst/>
              <a:gdLst/>
              <a:ahLst/>
              <a:cxnLst/>
              <a:rect l="l" t="t" r="r" b="b"/>
              <a:pathLst>
                <a:path w="3537727" h="1839771">
                  <a:moveTo>
                    <a:pt x="39547" y="0"/>
                  </a:moveTo>
                  <a:lnTo>
                    <a:pt x="3498179" y="0"/>
                  </a:lnTo>
                  <a:cubicBezTo>
                    <a:pt x="3508668" y="0"/>
                    <a:pt x="3518727" y="4167"/>
                    <a:pt x="3526144" y="11583"/>
                  </a:cubicBezTo>
                  <a:cubicBezTo>
                    <a:pt x="3533560" y="19000"/>
                    <a:pt x="3537727" y="29059"/>
                    <a:pt x="3537727" y="39547"/>
                  </a:cubicBezTo>
                  <a:lnTo>
                    <a:pt x="3537727" y="1800224"/>
                  </a:lnTo>
                  <a:cubicBezTo>
                    <a:pt x="3537727" y="1822066"/>
                    <a:pt x="3520021" y="1839771"/>
                    <a:pt x="3498179" y="1839771"/>
                  </a:cubicBezTo>
                  <a:lnTo>
                    <a:pt x="39547" y="1839771"/>
                  </a:lnTo>
                  <a:cubicBezTo>
                    <a:pt x="29059" y="1839771"/>
                    <a:pt x="19000" y="1835605"/>
                    <a:pt x="11583" y="1828188"/>
                  </a:cubicBezTo>
                  <a:cubicBezTo>
                    <a:pt x="4167" y="1820772"/>
                    <a:pt x="0" y="1810713"/>
                    <a:pt x="0" y="1800224"/>
                  </a:cubicBezTo>
                  <a:lnTo>
                    <a:pt x="0" y="39547"/>
                  </a:lnTo>
                  <a:cubicBezTo>
                    <a:pt x="0" y="17706"/>
                    <a:pt x="17706" y="0"/>
                    <a:pt x="3954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3537727" cy="1858821"/>
            </a:xfrm>
            <a:prstGeom prst="rect">
              <a:avLst/>
            </a:prstGeom>
          </p:spPr>
          <p:txBody>
            <a:bodyPr lIns="46341" tIns="46341" rIns="46341" bIns="46341" rtlCol="0" anchor="ctr"/>
            <a:lstStyle/>
            <a:p>
              <a:pPr algn="ctr">
                <a:lnSpc>
                  <a:spcPts val="1361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23139" y="2448029"/>
            <a:ext cx="9007828" cy="46229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08160" lvl="1" indent="-254080" algn="l">
              <a:lnSpc>
                <a:spcPts val="3295"/>
              </a:lnSpc>
              <a:buFont typeface="Arial"/>
              <a:buChar char="•"/>
            </a:pPr>
            <a:r>
              <a:rPr lang="en-US" sz="2353" spc="21" dirty="0">
                <a:solidFill>
                  <a:schemeClr val="accent6"/>
                </a:solidFill>
                <a:latin typeface="Clear Sans"/>
                <a:ea typeface="Clear Sans"/>
                <a:cs typeface="Clear Sans"/>
                <a:sym typeface="Clear Sans"/>
              </a:rPr>
              <a:t>Expectation maximization</a:t>
            </a:r>
            <a:r>
              <a:rPr lang="en-US" sz="2353" spc="21" dirty="0">
                <a:solidFill>
                  <a:srgbClr val="6E7658"/>
                </a:solidFill>
                <a:latin typeface="Clear Sans"/>
                <a:ea typeface="Clear Sans"/>
                <a:cs typeface="Clear Sans"/>
                <a:sym typeface="Clear Sans"/>
              </a:rPr>
              <a:t>: Works well in practice. Few theoretical guarantees [</a:t>
            </a:r>
            <a:r>
              <a:rPr lang="en-US" sz="2353" spc="21" dirty="0">
                <a:solidFill>
                  <a:srgbClr val="00B0F0"/>
                </a:solidFill>
                <a:latin typeface="Clear Sans"/>
                <a:ea typeface="Clear Sans"/>
                <a:cs typeface="Clear Sans"/>
                <a:sym typeface="Clear Sans"/>
              </a:rPr>
              <a:t>Dempster</a:t>
            </a:r>
            <a:r>
              <a:rPr lang="en-US" sz="2353" spc="21" dirty="0">
                <a:solidFill>
                  <a:srgbClr val="6E7658"/>
                </a:solidFill>
                <a:latin typeface="Clear Sans"/>
                <a:ea typeface="Clear Sans"/>
                <a:cs typeface="Clear Sans"/>
                <a:sym typeface="Clear Sans"/>
              </a:rPr>
              <a:t>, </a:t>
            </a:r>
            <a:r>
              <a:rPr lang="en-US" sz="2353" spc="21" dirty="0">
                <a:solidFill>
                  <a:srgbClr val="00B0F0"/>
                </a:solidFill>
                <a:latin typeface="Clear Sans"/>
                <a:ea typeface="Clear Sans"/>
                <a:cs typeface="Clear Sans"/>
                <a:sym typeface="Clear Sans"/>
              </a:rPr>
              <a:t>Laird</a:t>
            </a:r>
            <a:r>
              <a:rPr lang="en-US" sz="2353" spc="21" dirty="0">
                <a:solidFill>
                  <a:srgbClr val="6E7658"/>
                </a:solidFill>
                <a:latin typeface="Clear Sans"/>
                <a:ea typeface="Clear Sans"/>
                <a:cs typeface="Clear Sans"/>
                <a:sym typeface="Clear Sans"/>
              </a:rPr>
              <a:t>, </a:t>
            </a:r>
            <a:r>
              <a:rPr lang="en-US" sz="2353" spc="21" dirty="0">
                <a:solidFill>
                  <a:srgbClr val="00B0F0"/>
                </a:solidFill>
                <a:latin typeface="Clear Sans"/>
                <a:ea typeface="Clear Sans"/>
                <a:cs typeface="Clear Sans"/>
                <a:sym typeface="Clear Sans"/>
              </a:rPr>
              <a:t>Rubin 77</a:t>
            </a:r>
            <a:r>
              <a:rPr lang="en-US" sz="2353" spc="21" dirty="0">
                <a:solidFill>
                  <a:srgbClr val="6E7658"/>
                </a:solidFill>
                <a:latin typeface="Clear Sans"/>
                <a:ea typeface="Clear Sans"/>
                <a:cs typeface="Clear Sans"/>
                <a:sym typeface="Clear Sans"/>
              </a:rPr>
              <a:t>;…].</a:t>
            </a:r>
          </a:p>
          <a:p>
            <a:pPr marL="508160" lvl="1" indent="-254080" algn="l">
              <a:lnSpc>
                <a:spcPts val="3295"/>
              </a:lnSpc>
              <a:buFont typeface="Arial"/>
              <a:buChar char="•"/>
            </a:pPr>
            <a:r>
              <a:rPr lang="en-US" sz="2353" spc="21" dirty="0">
                <a:solidFill>
                  <a:schemeClr val="accent6"/>
                </a:solidFill>
                <a:latin typeface="Clear Sans"/>
                <a:ea typeface="Clear Sans"/>
                <a:cs typeface="Clear Sans"/>
                <a:sym typeface="Clear Sans"/>
              </a:rPr>
              <a:t>Spectral methods</a:t>
            </a:r>
            <a:r>
              <a:rPr lang="en-US" sz="2353" spc="21" dirty="0">
                <a:solidFill>
                  <a:srgbClr val="6E7658"/>
                </a:solidFill>
                <a:latin typeface="Clear Sans"/>
                <a:ea typeface="Clear Sans"/>
                <a:cs typeface="Clear Sans"/>
                <a:sym typeface="Clear Sans"/>
              </a:rPr>
              <a:t>: Based on clustering. Need separation between parameters. [</a:t>
            </a:r>
            <a:r>
              <a:rPr lang="en-US" sz="2353" spc="21" dirty="0">
                <a:solidFill>
                  <a:srgbClr val="00B0F0"/>
                </a:solidFill>
                <a:latin typeface="Clear Sans"/>
                <a:ea typeface="Clear Sans"/>
                <a:cs typeface="Clear Sans"/>
                <a:sym typeface="Clear Sans"/>
              </a:rPr>
              <a:t>Dasgupta 99</a:t>
            </a:r>
            <a:r>
              <a:rPr lang="en-US" sz="2353" spc="21" dirty="0">
                <a:solidFill>
                  <a:srgbClr val="6E7658"/>
                </a:solidFill>
                <a:latin typeface="Clear Sans"/>
                <a:ea typeface="Clear Sans"/>
                <a:cs typeface="Clear Sans"/>
                <a:sym typeface="Clear Sans"/>
              </a:rPr>
              <a:t>; </a:t>
            </a:r>
            <a:r>
              <a:rPr lang="en-US" sz="2353" spc="21" dirty="0">
                <a:solidFill>
                  <a:srgbClr val="00B0F0"/>
                </a:solidFill>
                <a:latin typeface="Clear Sans"/>
                <a:ea typeface="Clear Sans"/>
                <a:cs typeface="Clear Sans"/>
                <a:sym typeface="Clear Sans"/>
              </a:rPr>
              <a:t>Arora</a:t>
            </a:r>
            <a:r>
              <a:rPr lang="en-US" sz="2353" spc="21" dirty="0">
                <a:solidFill>
                  <a:srgbClr val="6E7658"/>
                </a:solidFill>
                <a:latin typeface="Clear Sans"/>
                <a:ea typeface="Clear Sans"/>
                <a:cs typeface="Clear Sans"/>
                <a:sym typeface="Clear Sans"/>
              </a:rPr>
              <a:t>, </a:t>
            </a:r>
            <a:r>
              <a:rPr lang="en-US" sz="2353" spc="21" dirty="0">
                <a:solidFill>
                  <a:srgbClr val="00B0F0"/>
                </a:solidFill>
                <a:latin typeface="Clear Sans"/>
                <a:ea typeface="Clear Sans"/>
                <a:cs typeface="Clear Sans"/>
                <a:sym typeface="Clear Sans"/>
              </a:rPr>
              <a:t>Kannan 01</a:t>
            </a:r>
            <a:r>
              <a:rPr lang="en-US" sz="2353" spc="21" dirty="0">
                <a:solidFill>
                  <a:srgbClr val="6E7658"/>
                </a:solidFill>
                <a:latin typeface="Clear Sans"/>
                <a:ea typeface="Clear Sans"/>
                <a:cs typeface="Clear Sans"/>
                <a:sym typeface="Clear Sans"/>
              </a:rPr>
              <a:t>; </a:t>
            </a:r>
            <a:r>
              <a:rPr lang="en-US" sz="2353" spc="21" dirty="0">
                <a:solidFill>
                  <a:srgbClr val="00B0F0"/>
                </a:solidFill>
                <a:latin typeface="Clear Sans"/>
                <a:ea typeface="Clear Sans"/>
                <a:cs typeface="Clear Sans"/>
                <a:sym typeface="Clear Sans"/>
              </a:rPr>
              <a:t>Vempala</a:t>
            </a:r>
            <a:r>
              <a:rPr lang="en-US" sz="2353" spc="21" dirty="0">
                <a:solidFill>
                  <a:srgbClr val="6E7658"/>
                </a:solidFill>
                <a:latin typeface="Clear Sans"/>
                <a:ea typeface="Clear Sans"/>
                <a:cs typeface="Clear Sans"/>
                <a:sym typeface="Clear Sans"/>
              </a:rPr>
              <a:t>, </a:t>
            </a:r>
            <a:r>
              <a:rPr lang="en-US" sz="2353" spc="21" dirty="0">
                <a:solidFill>
                  <a:srgbClr val="00B0F0"/>
                </a:solidFill>
                <a:latin typeface="Clear Sans"/>
                <a:ea typeface="Clear Sans"/>
                <a:cs typeface="Clear Sans"/>
                <a:sym typeface="Clear Sans"/>
              </a:rPr>
              <a:t>Wang 04</a:t>
            </a:r>
            <a:r>
              <a:rPr lang="en-US" sz="2353" spc="21" dirty="0">
                <a:solidFill>
                  <a:srgbClr val="6E7658"/>
                </a:solidFill>
                <a:latin typeface="Clear Sans"/>
                <a:ea typeface="Clear Sans"/>
                <a:cs typeface="Clear Sans"/>
                <a:sym typeface="Clear Sans"/>
              </a:rPr>
              <a:t>; </a:t>
            </a:r>
            <a:r>
              <a:rPr lang="en-US" sz="2353" spc="21" dirty="0" err="1">
                <a:solidFill>
                  <a:srgbClr val="00B0F0"/>
                </a:solidFill>
                <a:latin typeface="Clear Sans"/>
                <a:ea typeface="Clear Sans"/>
                <a:cs typeface="Clear Sans"/>
                <a:sym typeface="Clear Sans"/>
              </a:rPr>
              <a:t>Achlioptas</a:t>
            </a:r>
            <a:r>
              <a:rPr lang="en-US" sz="2353" spc="21" dirty="0">
                <a:solidFill>
                  <a:srgbClr val="6E7658"/>
                </a:solidFill>
                <a:latin typeface="Clear Sans"/>
                <a:ea typeface="Clear Sans"/>
                <a:cs typeface="Clear Sans"/>
                <a:sym typeface="Clear Sans"/>
              </a:rPr>
              <a:t>, </a:t>
            </a:r>
            <a:r>
              <a:rPr lang="en-US" sz="2353" spc="21" dirty="0">
                <a:solidFill>
                  <a:srgbClr val="00B0F0"/>
                </a:solidFill>
                <a:latin typeface="Clear Sans"/>
                <a:ea typeface="Clear Sans"/>
                <a:cs typeface="Clear Sans"/>
                <a:sym typeface="Clear Sans"/>
              </a:rPr>
              <a:t>McSherry 05</a:t>
            </a:r>
            <a:r>
              <a:rPr lang="en-US" sz="2353" spc="21" dirty="0">
                <a:solidFill>
                  <a:srgbClr val="6E7658"/>
                </a:solidFill>
                <a:latin typeface="Clear Sans"/>
                <a:ea typeface="Clear Sans"/>
                <a:cs typeface="Clear Sans"/>
                <a:sym typeface="Clear Sans"/>
              </a:rPr>
              <a:t>; </a:t>
            </a:r>
            <a:r>
              <a:rPr lang="en-US" sz="2353" spc="21" dirty="0">
                <a:solidFill>
                  <a:srgbClr val="00B0F0"/>
                </a:solidFill>
                <a:latin typeface="Clear Sans"/>
                <a:ea typeface="Clear Sans"/>
                <a:cs typeface="Clear Sans"/>
                <a:sym typeface="Clear Sans"/>
              </a:rPr>
              <a:t>Kannan</a:t>
            </a:r>
            <a:r>
              <a:rPr lang="en-US" sz="2353" spc="21" dirty="0">
                <a:solidFill>
                  <a:srgbClr val="6E7658"/>
                </a:solidFill>
                <a:latin typeface="Clear Sans"/>
                <a:ea typeface="Clear Sans"/>
                <a:cs typeface="Clear Sans"/>
                <a:sym typeface="Clear Sans"/>
              </a:rPr>
              <a:t>, </a:t>
            </a:r>
            <a:r>
              <a:rPr lang="en-US" sz="2353" spc="21" dirty="0" err="1">
                <a:solidFill>
                  <a:srgbClr val="00B0F0"/>
                </a:solidFill>
                <a:latin typeface="Clear Sans"/>
                <a:ea typeface="Clear Sans"/>
                <a:cs typeface="Clear Sans"/>
                <a:sym typeface="Clear Sans"/>
              </a:rPr>
              <a:t>Salmasian</a:t>
            </a:r>
            <a:r>
              <a:rPr lang="en-US" sz="2353" spc="21" dirty="0">
                <a:solidFill>
                  <a:srgbClr val="6E7658"/>
                </a:solidFill>
                <a:latin typeface="Clear Sans"/>
                <a:ea typeface="Clear Sans"/>
                <a:cs typeface="Clear Sans"/>
                <a:sym typeface="Clear Sans"/>
              </a:rPr>
              <a:t>, </a:t>
            </a:r>
            <a:r>
              <a:rPr lang="en-US" sz="2353" spc="21" dirty="0">
                <a:solidFill>
                  <a:srgbClr val="00B0F0"/>
                </a:solidFill>
                <a:latin typeface="Clear Sans"/>
                <a:ea typeface="Clear Sans"/>
                <a:cs typeface="Clear Sans"/>
                <a:sym typeface="Clear Sans"/>
              </a:rPr>
              <a:t>Vempala 08</a:t>
            </a:r>
            <a:r>
              <a:rPr lang="en-US" sz="2353" spc="21" dirty="0">
                <a:solidFill>
                  <a:srgbClr val="6E7658"/>
                </a:solidFill>
                <a:latin typeface="Clear Sans"/>
                <a:ea typeface="Clear Sans"/>
                <a:cs typeface="Clear Sans"/>
                <a:sym typeface="Clear Sans"/>
              </a:rPr>
              <a:t>;…].</a:t>
            </a:r>
          </a:p>
          <a:p>
            <a:pPr marL="508160" lvl="1" indent="-254080" algn="l">
              <a:lnSpc>
                <a:spcPts val="3295"/>
              </a:lnSpc>
              <a:buFont typeface="Arial"/>
              <a:buChar char="•"/>
            </a:pPr>
            <a:r>
              <a:rPr lang="en-US" sz="2353" spc="21" dirty="0">
                <a:solidFill>
                  <a:schemeClr val="accent6"/>
                </a:solidFill>
                <a:latin typeface="Clear Sans"/>
                <a:ea typeface="Clear Sans"/>
                <a:cs typeface="Clear Sans"/>
                <a:sym typeface="Clear Sans"/>
              </a:rPr>
              <a:t>Method of moments</a:t>
            </a:r>
            <a:r>
              <a:rPr lang="en-US" sz="2353" spc="21" dirty="0">
                <a:solidFill>
                  <a:srgbClr val="6E7658"/>
                </a:solidFill>
                <a:latin typeface="Clear Sans"/>
                <a:ea typeface="Clear Sans"/>
                <a:cs typeface="Clear Sans"/>
                <a:sym typeface="Clear Sans"/>
              </a:rPr>
              <a:t>: Smoothed analysis [</a:t>
            </a:r>
            <a:r>
              <a:rPr lang="en-US" sz="2353" spc="21" dirty="0">
                <a:solidFill>
                  <a:srgbClr val="00B0F0"/>
                </a:solidFill>
                <a:latin typeface="Clear Sans"/>
                <a:ea typeface="Clear Sans"/>
                <a:cs typeface="Clear Sans"/>
                <a:sym typeface="Clear Sans"/>
              </a:rPr>
              <a:t>Belkin</a:t>
            </a:r>
            <a:r>
              <a:rPr lang="en-US" sz="2353" spc="21" dirty="0">
                <a:solidFill>
                  <a:srgbClr val="6E7658"/>
                </a:solidFill>
                <a:latin typeface="Clear Sans"/>
                <a:ea typeface="Clear Sans"/>
                <a:cs typeface="Clear Sans"/>
                <a:sym typeface="Clear Sans"/>
              </a:rPr>
              <a:t>, </a:t>
            </a:r>
            <a:r>
              <a:rPr lang="en-US" sz="2353" spc="21" dirty="0">
                <a:solidFill>
                  <a:srgbClr val="00B0F0"/>
                </a:solidFill>
                <a:latin typeface="Clear Sans"/>
                <a:ea typeface="Clear Sans"/>
                <a:cs typeface="Clear Sans"/>
                <a:sym typeface="Clear Sans"/>
              </a:rPr>
              <a:t>Sinha 10</a:t>
            </a:r>
            <a:r>
              <a:rPr lang="en-US" sz="2353" spc="21" dirty="0">
                <a:solidFill>
                  <a:srgbClr val="6E7658"/>
                </a:solidFill>
                <a:latin typeface="Clear Sans"/>
                <a:ea typeface="Clear Sans"/>
                <a:cs typeface="Clear Sans"/>
                <a:sym typeface="Clear Sans"/>
              </a:rPr>
              <a:t>; </a:t>
            </a:r>
            <a:r>
              <a:rPr lang="en-US" sz="2353" spc="21" dirty="0" err="1">
                <a:solidFill>
                  <a:srgbClr val="00B0F0"/>
                </a:solidFill>
                <a:latin typeface="Clear Sans"/>
                <a:ea typeface="Clear Sans"/>
                <a:cs typeface="Clear Sans"/>
                <a:sym typeface="Clear Sans"/>
              </a:rPr>
              <a:t>Moitra</a:t>
            </a:r>
            <a:r>
              <a:rPr lang="en-US" sz="2353" spc="21" dirty="0">
                <a:solidFill>
                  <a:srgbClr val="6E7658"/>
                </a:solidFill>
                <a:latin typeface="Clear Sans"/>
                <a:ea typeface="Clear Sans"/>
                <a:cs typeface="Clear Sans"/>
                <a:sym typeface="Clear Sans"/>
              </a:rPr>
              <a:t>, </a:t>
            </a:r>
            <a:r>
              <a:rPr lang="en-US" sz="2353" spc="21" dirty="0">
                <a:solidFill>
                  <a:srgbClr val="00B0F0"/>
                </a:solidFill>
                <a:latin typeface="Clear Sans"/>
                <a:ea typeface="Clear Sans"/>
                <a:cs typeface="Clear Sans"/>
                <a:sym typeface="Clear Sans"/>
              </a:rPr>
              <a:t>Valiant 10</a:t>
            </a:r>
            <a:r>
              <a:rPr lang="en-US" sz="2353" spc="21" dirty="0">
                <a:solidFill>
                  <a:srgbClr val="6E7658"/>
                </a:solidFill>
                <a:latin typeface="Clear Sans"/>
                <a:ea typeface="Clear Sans"/>
                <a:cs typeface="Clear Sans"/>
                <a:sym typeface="Clear Sans"/>
              </a:rPr>
              <a:t>; </a:t>
            </a:r>
            <a:r>
              <a:rPr lang="en-US" sz="2353" spc="21" dirty="0">
                <a:solidFill>
                  <a:srgbClr val="00B0F0"/>
                </a:solidFill>
                <a:latin typeface="Clear Sans"/>
                <a:ea typeface="Clear Sans"/>
                <a:cs typeface="Clear Sans"/>
                <a:sym typeface="Clear Sans"/>
              </a:rPr>
              <a:t>Hsu</a:t>
            </a:r>
            <a:r>
              <a:rPr lang="en-US" sz="2353" spc="21" dirty="0">
                <a:solidFill>
                  <a:srgbClr val="6E7658"/>
                </a:solidFill>
                <a:latin typeface="Clear Sans"/>
                <a:ea typeface="Clear Sans"/>
                <a:cs typeface="Clear Sans"/>
                <a:sym typeface="Clear Sans"/>
              </a:rPr>
              <a:t>, </a:t>
            </a:r>
            <a:r>
              <a:rPr lang="en-US" sz="2353" spc="21" dirty="0" err="1">
                <a:solidFill>
                  <a:srgbClr val="00B0F0"/>
                </a:solidFill>
                <a:latin typeface="Clear Sans"/>
                <a:ea typeface="Clear Sans"/>
                <a:cs typeface="Clear Sans"/>
                <a:sym typeface="Clear Sans"/>
              </a:rPr>
              <a:t>Kakade</a:t>
            </a:r>
            <a:r>
              <a:rPr lang="en-US" sz="2353" spc="21" dirty="0">
                <a:solidFill>
                  <a:srgbClr val="00B0F0"/>
                </a:solidFill>
                <a:latin typeface="Clear Sans"/>
                <a:ea typeface="Clear Sans"/>
                <a:cs typeface="Clear Sans"/>
                <a:sym typeface="Clear Sans"/>
              </a:rPr>
              <a:t> 13</a:t>
            </a:r>
            <a:r>
              <a:rPr lang="en-US" sz="2353" spc="21" dirty="0">
                <a:solidFill>
                  <a:srgbClr val="6E7658"/>
                </a:solidFill>
                <a:latin typeface="Clear Sans"/>
                <a:ea typeface="Clear Sans"/>
                <a:cs typeface="Clear Sans"/>
                <a:sym typeface="Clear Sans"/>
              </a:rPr>
              <a:t>; </a:t>
            </a:r>
            <a:r>
              <a:rPr lang="en-US" sz="2353" spc="21" dirty="0">
                <a:solidFill>
                  <a:srgbClr val="00B0F0"/>
                </a:solidFill>
                <a:latin typeface="Clear Sans"/>
                <a:ea typeface="Clear Sans"/>
                <a:cs typeface="Clear Sans"/>
                <a:sym typeface="Clear Sans"/>
              </a:rPr>
              <a:t>Anderson</a:t>
            </a:r>
            <a:r>
              <a:rPr lang="en-US" sz="2353" spc="21" dirty="0">
                <a:solidFill>
                  <a:srgbClr val="6E7658"/>
                </a:solidFill>
                <a:latin typeface="Clear Sans"/>
                <a:ea typeface="Clear Sans"/>
                <a:cs typeface="Clear Sans"/>
                <a:sym typeface="Clear Sans"/>
              </a:rPr>
              <a:t>, </a:t>
            </a:r>
            <a:r>
              <a:rPr lang="en-US" sz="2353" spc="21" dirty="0">
                <a:solidFill>
                  <a:srgbClr val="00B0F0"/>
                </a:solidFill>
                <a:latin typeface="Clear Sans"/>
                <a:ea typeface="Clear Sans"/>
                <a:cs typeface="Clear Sans"/>
                <a:sym typeface="Clear Sans"/>
              </a:rPr>
              <a:t>Belkin</a:t>
            </a:r>
            <a:r>
              <a:rPr lang="en-US" sz="2353" spc="21" dirty="0">
                <a:solidFill>
                  <a:srgbClr val="6E7658"/>
                </a:solidFill>
                <a:latin typeface="Clear Sans"/>
                <a:ea typeface="Clear Sans"/>
                <a:cs typeface="Clear Sans"/>
                <a:sym typeface="Clear Sans"/>
              </a:rPr>
              <a:t>, </a:t>
            </a:r>
            <a:r>
              <a:rPr lang="en-US" sz="2353" spc="21" dirty="0">
                <a:solidFill>
                  <a:srgbClr val="00B0F0"/>
                </a:solidFill>
                <a:latin typeface="Clear Sans"/>
                <a:ea typeface="Clear Sans"/>
                <a:cs typeface="Clear Sans"/>
                <a:sym typeface="Clear Sans"/>
              </a:rPr>
              <a:t>Goyal</a:t>
            </a:r>
            <a:r>
              <a:rPr lang="en-US" sz="2353" spc="21" dirty="0">
                <a:solidFill>
                  <a:srgbClr val="6E7658"/>
                </a:solidFill>
                <a:latin typeface="Clear Sans"/>
                <a:ea typeface="Clear Sans"/>
                <a:cs typeface="Clear Sans"/>
                <a:sym typeface="Clear Sans"/>
              </a:rPr>
              <a:t>, </a:t>
            </a:r>
            <a:r>
              <a:rPr lang="en-US" sz="2353" spc="21" dirty="0">
                <a:solidFill>
                  <a:srgbClr val="00B0F0"/>
                </a:solidFill>
                <a:latin typeface="Clear Sans"/>
                <a:ea typeface="Clear Sans"/>
                <a:cs typeface="Clear Sans"/>
                <a:sym typeface="Clear Sans"/>
              </a:rPr>
              <a:t>Rademacher</a:t>
            </a:r>
            <a:r>
              <a:rPr lang="en-US" sz="2353" spc="21" dirty="0">
                <a:solidFill>
                  <a:srgbClr val="6E7658"/>
                </a:solidFill>
                <a:latin typeface="Clear Sans"/>
                <a:ea typeface="Clear Sans"/>
                <a:cs typeface="Clear Sans"/>
                <a:sym typeface="Clear Sans"/>
              </a:rPr>
              <a:t>, </a:t>
            </a:r>
            <a:r>
              <a:rPr lang="en-US" sz="2353" spc="21" dirty="0">
                <a:solidFill>
                  <a:srgbClr val="00B0F0"/>
                </a:solidFill>
                <a:latin typeface="Clear Sans"/>
                <a:ea typeface="Clear Sans"/>
                <a:cs typeface="Clear Sans"/>
                <a:sym typeface="Clear Sans"/>
              </a:rPr>
              <a:t>Voss 13</a:t>
            </a:r>
            <a:r>
              <a:rPr lang="en-US" sz="2353" spc="21" dirty="0">
                <a:solidFill>
                  <a:srgbClr val="6E7658"/>
                </a:solidFill>
                <a:latin typeface="Clear Sans"/>
                <a:ea typeface="Clear Sans"/>
                <a:cs typeface="Clear Sans"/>
                <a:sym typeface="Clear Sans"/>
              </a:rPr>
              <a:t>; </a:t>
            </a:r>
            <a:r>
              <a:rPr lang="en-US" sz="2353" spc="21" dirty="0" err="1">
                <a:solidFill>
                  <a:srgbClr val="00B0F0"/>
                </a:solidFill>
                <a:latin typeface="Clear Sans"/>
                <a:ea typeface="Clear Sans"/>
                <a:cs typeface="Clear Sans"/>
                <a:sym typeface="Clear Sans"/>
              </a:rPr>
              <a:t>Bhaskara</a:t>
            </a:r>
            <a:r>
              <a:rPr lang="en-US" sz="2353" spc="21" dirty="0">
                <a:solidFill>
                  <a:srgbClr val="6E7658"/>
                </a:solidFill>
                <a:latin typeface="Clear Sans"/>
                <a:ea typeface="Clear Sans"/>
                <a:cs typeface="Clear Sans"/>
                <a:sym typeface="Clear Sans"/>
              </a:rPr>
              <a:t>, </a:t>
            </a:r>
            <a:r>
              <a:rPr lang="en-US" sz="2353" spc="21" dirty="0" err="1">
                <a:solidFill>
                  <a:srgbClr val="00B0F0"/>
                </a:solidFill>
                <a:latin typeface="Clear Sans"/>
                <a:ea typeface="Clear Sans"/>
                <a:cs typeface="Clear Sans"/>
                <a:sym typeface="Clear Sans"/>
              </a:rPr>
              <a:t>Charikar</a:t>
            </a:r>
            <a:r>
              <a:rPr lang="en-US" sz="2353" spc="21" dirty="0">
                <a:solidFill>
                  <a:srgbClr val="6E7658"/>
                </a:solidFill>
                <a:latin typeface="Clear Sans"/>
                <a:ea typeface="Clear Sans"/>
                <a:cs typeface="Clear Sans"/>
                <a:sym typeface="Clear Sans"/>
              </a:rPr>
              <a:t>, </a:t>
            </a:r>
            <a:r>
              <a:rPr lang="en-US" sz="2353" spc="21" dirty="0" err="1">
                <a:solidFill>
                  <a:srgbClr val="00B0F0"/>
                </a:solidFill>
                <a:latin typeface="Clear Sans"/>
                <a:ea typeface="Clear Sans"/>
                <a:cs typeface="Clear Sans"/>
                <a:sym typeface="Clear Sans"/>
              </a:rPr>
              <a:t>Moitra</a:t>
            </a:r>
            <a:r>
              <a:rPr lang="en-US" sz="2353" spc="21" dirty="0">
                <a:solidFill>
                  <a:srgbClr val="6E7658"/>
                </a:solidFill>
                <a:latin typeface="Clear Sans"/>
                <a:ea typeface="Clear Sans"/>
                <a:cs typeface="Clear Sans"/>
                <a:sym typeface="Clear Sans"/>
              </a:rPr>
              <a:t>, </a:t>
            </a:r>
            <a:r>
              <a:rPr lang="en-US" sz="2353" spc="21" dirty="0">
                <a:solidFill>
                  <a:srgbClr val="00B0F0"/>
                </a:solidFill>
                <a:latin typeface="Clear Sans"/>
                <a:ea typeface="Clear Sans"/>
                <a:cs typeface="Clear Sans"/>
                <a:sym typeface="Clear Sans"/>
              </a:rPr>
              <a:t>Vijayaraghavan 14</a:t>
            </a:r>
            <a:r>
              <a:rPr lang="en-US" sz="2353" spc="21" dirty="0">
                <a:solidFill>
                  <a:srgbClr val="6E7658"/>
                </a:solidFill>
                <a:latin typeface="Clear Sans"/>
                <a:ea typeface="Clear Sans"/>
                <a:cs typeface="Clear Sans"/>
                <a:sym typeface="Clear Sans"/>
              </a:rPr>
              <a:t>; </a:t>
            </a:r>
            <a:r>
              <a:rPr lang="en-US" sz="2353" spc="21" dirty="0">
                <a:solidFill>
                  <a:srgbClr val="00B0F0"/>
                </a:solidFill>
                <a:latin typeface="Clear Sans"/>
                <a:ea typeface="Clear Sans"/>
                <a:cs typeface="Clear Sans"/>
                <a:sym typeface="Clear Sans"/>
              </a:rPr>
              <a:t>Ge</a:t>
            </a:r>
            <a:r>
              <a:rPr lang="en-US" sz="2353" spc="21" dirty="0">
                <a:solidFill>
                  <a:srgbClr val="6E7658"/>
                </a:solidFill>
                <a:latin typeface="Clear Sans"/>
                <a:ea typeface="Clear Sans"/>
                <a:cs typeface="Clear Sans"/>
                <a:sym typeface="Clear Sans"/>
              </a:rPr>
              <a:t>, </a:t>
            </a:r>
            <a:r>
              <a:rPr lang="en-US" sz="2353" spc="21" dirty="0">
                <a:solidFill>
                  <a:srgbClr val="00B0F0"/>
                </a:solidFill>
                <a:latin typeface="Clear Sans"/>
                <a:ea typeface="Clear Sans"/>
                <a:cs typeface="Clear Sans"/>
                <a:sym typeface="Clear Sans"/>
              </a:rPr>
              <a:t>Huang</a:t>
            </a:r>
            <a:r>
              <a:rPr lang="en-US" sz="2353" spc="21" dirty="0">
                <a:solidFill>
                  <a:srgbClr val="6E7658"/>
                </a:solidFill>
                <a:latin typeface="Clear Sans"/>
                <a:ea typeface="Clear Sans"/>
                <a:cs typeface="Clear Sans"/>
                <a:sym typeface="Clear Sans"/>
              </a:rPr>
              <a:t>, </a:t>
            </a:r>
            <a:r>
              <a:rPr lang="en-US" sz="2353" spc="21" dirty="0" err="1">
                <a:solidFill>
                  <a:srgbClr val="00B0F0"/>
                </a:solidFill>
                <a:latin typeface="Clear Sans"/>
                <a:ea typeface="Clear Sans"/>
                <a:cs typeface="Clear Sans"/>
                <a:sym typeface="Clear Sans"/>
              </a:rPr>
              <a:t>Kakade</a:t>
            </a:r>
            <a:r>
              <a:rPr lang="en-US" sz="2353" spc="21" dirty="0">
                <a:solidFill>
                  <a:srgbClr val="00B0F0"/>
                </a:solidFill>
                <a:latin typeface="Clear Sans"/>
                <a:ea typeface="Clear Sans"/>
                <a:cs typeface="Clear Sans"/>
                <a:sym typeface="Clear Sans"/>
              </a:rPr>
              <a:t> 15</a:t>
            </a:r>
            <a:r>
              <a:rPr lang="en-US" sz="2353" spc="21" dirty="0">
                <a:solidFill>
                  <a:srgbClr val="6E7658"/>
                </a:solidFill>
                <a:latin typeface="Clear Sans"/>
                <a:ea typeface="Clear Sans"/>
                <a:cs typeface="Clear Sans"/>
                <a:sym typeface="Clear Sans"/>
              </a:rPr>
              <a:t>;…].</a:t>
            </a:r>
          </a:p>
          <a:p>
            <a:pPr algn="l">
              <a:lnSpc>
                <a:spcPts val="3295"/>
              </a:lnSpc>
              <a:spcBef>
                <a:spcPct val="0"/>
              </a:spcBef>
            </a:pPr>
            <a:endParaRPr lang="en-US" sz="2353" spc="21" dirty="0">
              <a:solidFill>
                <a:srgbClr val="6E7658"/>
              </a:solidFill>
              <a:latin typeface="Clear Sans"/>
              <a:ea typeface="Clear Sans"/>
              <a:cs typeface="Clear Sans"/>
              <a:sym typeface="Clear Sans"/>
            </a:endParaRPr>
          </a:p>
        </p:txBody>
      </p:sp>
      <p:sp>
        <p:nvSpPr>
          <p:cNvPr id="7" name="Freeform 7"/>
          <p:cNvSpPr/>
          <p:nvPr/>
        </p:nvSpPr>
        <p:spPr>
          <a:xfrm rot="-5400000">
            <a:off x="7696569" y="293847"/>
            <a:ext cx="2205593" cy="1210319"/>
          </a:xfrm>
          <a:custGeom>
            <a:avLst/>
            <a:gdLst/>
            <a:ahLst/>
            <a:cxnLst/>
            <a:rect l="l" t="t" r="r" b="b"/>
            <a:pathLst>
              <a:path w="2205593" h="1210319">
                <a:moveTo>
                  <a:pt x="0" y="0"/>
                </a:moveTo>
                <a:lnTo>
                  <a:pt x="2205593" y="0"/>
                </a:lnTo>
                <a:lnTo>
                  <a:pt x="2205593" y="1210319"/>
                </a:lnTo>
                <a:lnTo>
                  <a:pt x="0" y="12103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8" name="Group 8"/>
          <p:cNvGrpSpPr/>
          <p:nvPr/>
        </p:nvGrpSpPr>
        <p:grpSpPr>
          <a:xfrm>
            <a:off x="-544767" y="70143"/>
            <a:ext cx="1691505" cy="1691505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D9677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26002" tIns="26002" rIns="26002" bIns="26002" rtlCol="0" anchor="ctr"/>
            <a:lstStyle/>
            <a:p>
              <a:pPr algn="ctr">
                <a:lnSpc>
                  <a:spcPts val="1361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423139" y="779805"/>
            <a:ext cx="930628" cy="930628"/>
          </a:xfrm>
          <a:custGeom>
            <a:avLst/>
            <a:gdLst/>
            <a:ahLst/>
            <a:cxnLst/>
            <a:rect l="l" t="t" r="r" b="b"/>
            <a:pathLst>
              <a:path w="930628" h="930628">
                <a:moveTo>
                  <a:pt x="0" y="0"/>
                </a:moveTo>
                <a:lnTo>
                  <a:pt x="930628" y="0"/>
                </a:lnTo>
                <a:lnTo>
                  <a:pt x="930628" y="930628"/>
                </a:lnTo>
                <a:lnTo>
                  <a:pt x="0" y="9306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8456881" y="5792396"/>
            <a:ext cx="1486599" cy="1486599"/>
          </a:xfrm>
          <a:custGeom>
            <a:avLst/>
            <a:gdLst/>
            <a:ahLst/>
            <a:cxnLst/>
            <a:rect l="l" t="t" r="r" b="b"/>
            <a:pathLst>
              <a:path w="1486599" h="1486599">
                <a:moveTo>
                  <a:pt x="1486599" y="0"/>
                </a:moveTo>
                <a:lnTo>
                  <a:pt x="0" y="0"/>
                </a:lnTo>
                <a:lnTo>
                  <a:pt x="0" y="1486599"/>
                </a:lnTo>
                <a:lnTo>
                  <a:pt x="1486599" y="1486599"/>
                </a:lnTo>
                <a:lnTo>
                  <a:pt x="148659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Freeform 3"/>
          <p:cNvSpPr/>
          <p:nvPr/>
        </p:nvSpPr>
        <p:spPr>
          <a:xfrm>
            <a:off x="-251858" y="6416194"/>
            <a:ext cx="1137311" cy="1029783"/>
          </a:xfrm>
          <a:custGeom>
            <a:avLst/>
            <a:gdLst/>
            <a:ahLst/>
            <a:cxnLst/>
            <a:rect l="l" t="t" r="r" b="b"/>
            <a:pathLst>
              <a:path w="1137311" h="1029783">
                <a:moveTo>
                  <a:pt x="0" y="0"/>
                </a:moveTo>
                <a:lnTo>
                  <a:pt x="1137311" y="0"/>
                </a:lnTo>
                <a:lnTo>
                  <a:pt x="1137311" y="1029783"/>
                </a:lnTo>
                <a:lnTo>
                  <a:pt x="0" y="10297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58" b="-158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4" name="Freeform 4"/>
          <p:cNvSpPr/>
          <p:nvPr/>
        </p:nvSpPr>
        <p:spPr>
          <a:xfrm rot="-5400000">
            <a:off x="-1154537" y="107773"/>
            <a:ext cx="2205593" cy="1210319"/>
          </a:xfrm>
          <a:custGeom>
            <a:avLst/>
            <a:gdLst/>
            <a:ahLst/>
            <a:cxnLst/>
            <a:rect l="l" t="t" r="r" b="b"/>
            <a:pathLst>
              <a:path w="2205593" h="1210319">
                <a:moveTo>
                  <a:pt x="0" y="0"/>
                </a:moveTo>
                <a:lnTo>
                  <a:pt x="2205593" y="0"/>
                </a:lnTo>
                <a:lnTo>
                  <a:pt x="2205593" y="1210319"/>
                </a:lnTo>
                <a:lnTo>
                  <a:pt x="0" y="12103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270" b="-270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5" name="Freeform 5"/>
          <p:cNvSpPr/>
          <p:nvPr/>
        </p:nvSpPr>
        <p:spPr>
          <a:xfrm>
            <a:off x="9200181" y="2996951"/>
            <a:ext cx="1766789" cy="1766789"/>
          </a:xfrm>
          <a:custGeom>
            <a:avLst/>
            <a:gdLst/>
            <a:ahLst/>
            <a:cxnLst/>
            <a:rect l="l" t="t" r="r" b="b"/>
            <a:pathLst>
              <a:path w="1766789" h="1766789">
                <a:moveTo>
                  <a:pt x="0" y="0"/>
                </a:moveTo>
                <a:lnTo>
                  <a:pt x="1766789" y="0"/>
                </a:lnTo>
                <a:lnTo>
                  <a:pt x="1766789" y="1766789"/>
                </a:lnTo>
                <a:lnTo>
                  <a:pt x="0" y="17667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6" name="Freeform 6"/>
          <p:cNvSpPr/>
          <p:nvPr/>
        </p:nvSpPr>
        <p:spPr>
          <a:xfrm>
            <a:off x="9060036" y="-530563"/>
            <a:ext cx="1691505" cy="1691505"/>
          </a:xfrm>
          <a:custGeom>
            <a:avLst/>
            <a:gdLst/>
            <a:ahLst/>
            <a:cxnLst/>
            <a:rect l="l" t="t" r="r" b="b"/>
            <a:pathLst>
              <a:path w="1691505" h="1691505">
                <a:moveTo>
                  <a:pt x="0" y="0"/>
                </a:moveTo>
                <a:lnTo>
                  <a:pt x="1691505" y="0"/>
                </a:lnTo>
                <a:lnTo>
                  <a:pt x="1691505" y="1691505"/>
                </a:lnTo>
                <a:lnTo>
                  <a:pt x="0" y="169150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7" name="TextBox 7"/>
          <p:cNvSpPr txBox="1"/>
          <p:nvPr/>
        </p:nvSpPr>
        <p:spPr>
          <a:xfrm>
            <a:off x="2014314" y="390916"/>
            <a:ext cx="5447957" cy="770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84"/>
              </a:lnSpc>
            </a:pPr>
            <a:r>
              <a:rPr lang="en-US" sz="4561">
                <a:solidFill>
                  <a:srgbClr val="6E7658"/>
                </a:solidFill>
                <a:latin typeface="Oswald"/>
                <a:ea typeface="Oswald"/>
                <a:cs typeface="Oswald"/>
                <a:sym typeface="Oswald"/>
              </a:rPr>
              <a:t>Method of moments</a:t>
            </a:r>
          </a:p>
        </p:txBody>
      </p:sp>
      <p:sp>
        <p:nvSpPr>
          <p:cNvPr id="8" name="Freeform 8"/>
          <p:cNvSpPr/>
          <p:nvPr/>
        </p:nvSpPr>
        <p:spPr>
          <a:xfrm>
            <a:off x="731520" y="1761787"/>
            <a:ext cx="8328516" cy="4773909"/>
          </a:xfrm>
          <a:custGeom>
            <a:avLst/>
            <a:gdLst/>
            <a:ahLst/>
            <a:cxnLst/>
            <a:rect l="l" t="t" r="r" b="b"/>
            <a:pathLst>
              <a:path w="8328516" h="4773909">
                <a:moveTo>
                  <a:pt x="0" y="0"/>
                </a:moveTo>
                <a:lnTo>
                  <a:pt x="8328516" y="0"/>
                </a:lnTo>
                <a:lnTo>
                  <a:pt x="8328516" y="4773909"/>
                </a:lnTo>
                <a:lnTo>
                  <a:pt x="0" y="477390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9"/>
              <p:cNvSpPr txBox="1"/>
              <p:nvPr/>
            </p:nvSpPr>
            <p:spPr>
              <a:xfrm>
                <a:off x="885453" y="2012902"/>
                <a:ext cx="7705679" cy="208263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515569" lvl="1" indent="-257785" algn="l">
                  <a:lnSpc>
                    <a:spcPts val="3340"/>
                  </a:lnSpc>
                  <a:buFont typeface="Arial"/>
                  <a:buChar char="•"/>
                </a:pPr>
                <a:r>
                  <a:rPr lang="en-US" sz="2388" spc="21" dirty="0">
                    <a:solidFill>
                      <a:srgbClr val="8D9677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Moments: Simple statistics of distribution.</a:t>
                </a:r>
              </a:p>
              <a:p>
                <a:pPr marL="515569" lvl="1" indent="-257785">
                  <a:lnSpc>
                    <a:spcPts val="3340"/>
                  </a:lnSpc>
                  <a:buFont typeface="Arial"/>
                  <a:buChar char="•"/>
                </a:pPr>
                <a14:m>
                  <m:oMath xmlns:m="http://schemas.openxmlformats.org/officeDocument/2006/math">
                    <m:r>
                      <a:rPr lang="en-IN" sz="239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IN" sz="239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en-IN" sz="239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390" spc="21" dirty="0">
                    <a:solidFill>
                      <a:srgbClr val="8D9677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, </a:t>
                </a:r>
                <a14:m>
                  <m:oMath xmlns:m="http://schemas.openxmlformats.org/officeDocument/2006/math">
                    <m:r>
                      <a:rPr lang="en-IN" sz="239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IN" sz="239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IN" sz="239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39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IN" sz="239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39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390" spc="21" dirty="0">
                    <a:solidFill>
                      <a:srgbClr val="8D9677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, </a:t>
                </a:r>
                <a14:m>
                  <m:oMath xmlns:m="http://schemas.openxmlformats.org/officeDocument/2006/math">
                    <m:r>
                      <a:rPr lang="en-IN" sz="239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IN" sz="239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IN" sz="239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39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IN" sz="239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en-IN" sz="239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39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IN" sz="239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IN" sz="239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390" spc="21" dirty="0">
                    <a:solidFill>
                      <a:srgbClr val="8D9677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, </a:t>
                </a:r>
                <a14:m>
                  <m:oMath xmlns:m="http://schemas.openxmlformats.org/officeDocument/2006/math">
                    <m:r>
                      <a:rPr lang="en-IN" sz="239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IN" sz="239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IN" sz="239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39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IN" sz="239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IN" sz="239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39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IN" sz="239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sSub>
                      <m:sSubPr>
                        <m:ctrlPr>
                          <a:rPr lang="en-IN" sz="239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39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IN" sz="239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IN" sz="239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IN" sz="2390" dirty="0">
                    <a:solidFill>
                      <a:srgbClr val="FF0000"/>
                    </a:solidFill>
                  </a:rPr>
                  <a:t> </a:t>
                </a:r>
                <a:r>
                  <a:rPr lang="en-US" sz="2390" spc="21" dirty="0">
                    <a:solidFill>
                      <a:srgbClr val="8D9677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et</a:t>
                </a:r>
                <a:r>
                  <a:rPr lang="en-US" sz="2388" spc="21" dirty="0">
                    <a:solidFill>
                      <a:srgbClr val="8D9677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c.</a:t>
                </a:r>
              </a:p>
              <a:p>
                <a:pPr marL="515569" lvl="1" indent="-257785" algn="l">
                  <a:lnSpc>
                    <a:spcPts val="3340"/>
                  </a:lnSpc>
                  <a:buFont typeface="Arial"/>
                  <a:buChar char="•"/>
                </a:pPr>
                <a:r>
                  <a:rPr lang="en-US" sz="2388" spc="21" dirty="0">
                    <a:solidFill>
                      <a:schemeClr val="accent6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Amazing fact</a:t>
                </a:r>
                <a:r>
                  <a:rPr lang="en-US" sz="2388" spc="21" dirty="0">
                    <a:solidFill>
                      <a:srgbClr val="8D9677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: Moments determine distribution.</a:t>
                </a:r>
              </a:p>
              <a:p>
                <a:pPr marL="515569" lvl="1" indent="-257785" algn="l">
                  <a:lnSpc>
                    <a:spcPts val="3340"/>
                  </a:lnSpc>
                  <a:buFont typeface="Arial"/>
                  <a:buChar char="•"/>
                </a:pPr>
                <a:r>
                  <a:rPr lang="en-US" sz="2388" spc="21" dirty="0">
                    <a:solidFill>
                      <a:srgbClr val="8D9677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Can approximate moments via samples.</a:t>
                </a:r>
              </a:p>
              <a:p>
                <a:pPr algn="l">
                  <a:lnSpc>
                    <a:spcPts val="3342"/>
                  </a:lnSpc>
                </a:pPr>
                <a:endParaRPr lang="en-US" sz="2388" spc="21" dirty="0">
                  <a:solidFill>
                    <a:srgbClr val="8D9677"/>
                  </a:solidFill>
                  <a:latin typeface="Clear Sans"/>
                  <a:ea typeface="Clear Sans"/>
                  <a:cs typeface="Clear Sans"/>
                  <a:sym typeface="Clear Sans"/>
                </a:endParaRPr>
              </a:p>
            </p:txBody>
          </p:sp>
        </mc:Choice>
        <mc:Fallback xmlns="">
          <p:sp>
            <p:nvSpPr>
              <p:cNvPr id="9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453" y="2012902"/>
                <a:ext cx="7705679" cy="2082634"/>
              </a:xfrm>
              <a:prstGeom prst="rect">
                <a:avLst/>
              </a:prstGeom>
              <a:blipFill>
                <a:blip r:embed="rId14"/>
                <a:stretch>
                  <a:fillRect t="-292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20789" y="418766"/>
            <a:ext cx="6706394" cy="768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385"/>
              </a:lnSpc>
              <a:spcBef>
                <a:spcPct val="0"/>
              </a:spcBef>
            </a:pPr>
            <a:r>
              <a:rPr lang="en-US" sz="4561">
                <a:solidFill>
                  <a:srgbClr val="6E7658"/>
                </a:solidFill>
                <a:latin typeface="Oswald"/>
                <a:ea typeface="Oswald"/>
                <a:cs typeface="Oswald"/>
                <a:sym typeface="Oswald"/>
              </a:rPr>
              <a:t>Spherical case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374239" y="2193377"/>
            <a:ext cx="9005122" cy="4683055"/>
            <a:chOff x="0" y="0"/>
            <a:chExt cx="3537727" cy="183977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537727" cy="1839771"/>
            </a:xfrm>
            <a:custGeom>
              <a:avLst/>
              <a:gdLst/>
              <a:ahLst/>
              <a:cxnLst/>
              <a:rect l="l" t="t" r="r" b="b"/>
              <a:pathLst>
                <a:path w="3537727" h="1839771">
                  <a:moveTo>
                    <a:pt x="39547" y="0"/>
                  </a:moveTo>
                  <a:lnTo>
                    <a:pt x="3498179" y="0"/>
                  </a:lnTo>
                  <a:cubicBezTo>
                    <a:pt x="3508668" y="0"/>
                    <a:pt x="3518727" y="4167"/>
                    <a:pt x="3526144" y="11583"/>
                  </a:cubicBezTo>
                  <a:cubicBezTo>
                    <a:pt x="3533560" y="19000"/>
                    <a:pt x="3537727" y="29059"/>
                    <a:pt x="3537727" y="39547"/>
                  </a:cubicBezTo>
                  <a:lnTo>
                    <a:pt x="3537727" y="1800224"/>
                  </a:lnTo>
                  <a:cubicBezTo>
                    <a:pt x="3537727" y="1822066"/>
                    <a:pt x="3520021" y="1839771"/>
                    <a:pt x="3498179" y="1839771"/>
                  </a:cubicBezTo>
                  <a:lnTo>
                    <a:pt x="39547" y="1839771"/>
                  </a:lnTo>
                  <a:cubicBezTo>
                    <a:pt x="29059" y="1839771"/>
                    <a:pt x="19000" y="1835605"/>
                    <a:pt x="11583" y="1828188"/>
                  </a:cubicBezTo>
                  <a:cubicBezTo>
                    <a:pt x="4167" y="1820772"/>
                    <a:pt x="0" y="1810713"/>
                    <a:pt x="0" y="1800224"/>
                  </a:cubicBezTo>
                  <a:lnTo>
                    <a:pt x="0" y="39547"/>
                  </a:lnTo>
                  <a:cubicBezTo>
                    <a:pt x="0" y="17706"/>
                    <a:pt x="17706" y="0"/>
                    <a:pt x="3954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3537727" cy="1858821"/>
            </a:xfrm>
            <a:prstGeom prst="rect">
              <a:avLst/>
            </a:prstGeom>
          </p:spPr>
          <p:txBody>
            <a:bodyPr lIns="46341" tIns="46341" rIns="46341" bIns="46341" rtlCol="0" anchor="ctr"/>
            <a:lstStyle/>
            <a:p>
              <a:pPr algn="ctr">
                <a:lnSpc>
                  <a:spcPts val="1361"/>
                </a:lnSpc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6"/>
              <p:cNvSpPr txBox="1"/>
              <p:nvPr/>
            </p:nvSpPr>
            <p:spPr>
              <a:xfrm>
                <a:off x="423139" y="2448029"/>
                <a:ext cx="9007828" cy="335335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295"/>
                  </a:lnSpc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39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IN" sz="239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IN" sz="239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N" sz="239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IN" sz="239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39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IN" sz="239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IN" sz="239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IN" sz="239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IN" sz="239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39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IN" sz="239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IN" sz="239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IN" sz="239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IN" sz="239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IN" sz="2390" dirty="0"/>
              </a:p>
              <a:p>
                <a:pPr>
                  <a:lnSpc>
                    <a:spcPts val="3295"/>
                  </a:lnSpc>
                  <a:spcBef>
                    <a:spcPct val="0"/>
                  </a:spcBef>
                </a:pPr>
                <a:endParaRPr lang="en-IN" sz="2390" dirty="0"/>
              </a:p>
              <a:p>
                <a:pPr>
                  <a:lnSpc>
                    <a:spcPts val="3295"/>
                  </a:lnSpc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39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sz="239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39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IN" sz="239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IN" sz="239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39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IN" sz="239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IN" sz="2390" b="0" i="1" smtClean="0">
                              <a:latin typeface="Cambria Math" panose="02040503050406030204" pitchFamily="18" charset="0"/>
                            </a:rPr>
                            <m:t>~ </m:t>
                          </m:r>
                          <m:r>
                            <a:rPr lang="en-IN" sz="239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IN" sz="239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N" sz="239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IN" sz="239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39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IN" sz="239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IN" sz="239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</m:e>
                            <m:sup>
                              <m:r>
                                <a:rPr lang="en-IN" sz="239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IN" sz="239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  <m:d>
                            <m:dPr>
                              <m:ctrlPr>
                                <a:rPr lang="en-IN" sz="239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IN" sz="239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sz="239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sz="239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IN" sz="239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IN" sz="239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+⋯+</m:t>
                              </m:r>
                              <m:sSubSup>
                                <m:sSubSupPr>
                                  <m:ctrlPr>
                                    <a:rPr lang="en-IN" sz="239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sz="239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sz="239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IN" sz="239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  <m:d>
                            <m:dPr>
                              <m:begChr m:val="⟨"/>
                              <m:endChr m:val="⟩"/>
                              <m:ctrlPr>
                                <a:rPr lang="en-IN" sz="239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39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IN" sz="239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sz="239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IN" sz="2390" b="0" dirty="0">
                  <a:solidFill>
                    <a:srgbClr val="FF0000"/>
                  </a:solidFill>
                </a:endParaRPr>
              </a:p>
              <a:p>
                <a:pPr>
                  <a:lnSpc>
                    <a:spcPts val="3295"/>
                  </a:lnSpc>
                  <a:spcBef>
                    <a:spcPct val="0"/>
                  </a:spcBef>
                </a:pPr>
                <a:endParaRPr lang="en-IN" sz="2390" b="0" dirty="0">
                  <a:solidFill>
                    <a:srgbClr val="FF0000"/>
                  </a:solidFill>
                </a:endParaRPr>
              </a:p>
              <a:p>
                <a:pPr>
                  <a:lnSpc>
                    <a:spcPts val="3295"/>
                  </a:lnSpc>
                  <a:spcBef>
                    <a:spcPct val="0"/>
                  </a:spcBef>
                </a:pPr>
                <a:endParaRPr lang="en-IN" sz="2390" dirty="0">
                  <a:solidFill>
                    <a:srgbClr val="FF0000"/>
                  </a:solidFill>
                </a:endParaRPr>
              </a:p>
              <a:p>
                <a:pPr>
                  <a:lnSpc>
                    <a:spcPts val="3295"/>
                  </a:lnSpc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39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sz="239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39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IN" sz="239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IN" sz="239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N" sz="239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IN" sz="239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39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IN" sz="239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IN" sz="239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IN" sz="239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sz="239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39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IN" sz="239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IN" sz="239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IN" sz="239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  <m:sup>
                              <m:r>
                                <a:rPr lang="en-IN" sz="239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IN" sz="2390" b="0" dirty="0">
                  <a:solidFill>
                    <a:srgbClr val="FF0000"/>
                  </a:solidFill>
                </a:endParaRPr>
              </a:p>
              <a:p>
                <a:pPr>
                  <a:lnSpc>
                    <a:spcPts val="3295"/>
                  </a:lnSpc>
                  <a:spcBef>
                    <a:spcPct val="0"/>
                  </a:spcBef>
                </a:pPr>
                <a:endParaRPr lang="en-IN" sz="2390" dirty="0"/>
              </a:p>
              <a:p>
                <a:pPr algn="l">
                  <a:lnSpc>
                    <a:spcPts val="3295"/>
                  </a:lnSpc>
                  <a:spcBef>
                    <a:spcPct val="0"/>
                  </a:spcBef>
                </a:pPr>
                <a:r>
                  <a:rPr lang="en-US" sz="2353" dirty="0">
                    <a:solidFill>
                      <a:srgbClr val="6E7658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Can use tensor decomposition to recover parameters</a:t>
                </a:r>
              </a:p>
            </p:txBody>
          </p:sp>
        </mc:Choice>
        <mc:Fallback xmlns="">
          <p:sp>
            <p:nvSpPr>
              <p:cNvPr id="6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139" y="2448029"/>
                <a:ext cx="9007828" cy="3353354"/>
              </a:xfrm>
              <a:prstGeom prst="rect">
                <a:avLst/>
              </a:prstGeom>
              <a:blipFill>
                <a:blip r:embed="rId2"/>
                <a:stretch>
                  <a:fillRect l="-2030" t="-50182" b="-3345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eeform 7"/>
          <p:cNvSpPr/>
          <p:nvPr/>
        </p:nvSpPr>
        <p:spPr>
          <a:xfrm rot="-5400000">
            <a:off x="7696569" y="293847"/>
            <a:ext cx="2205593" cy="1210319"/>
          </a:xfrm>
          <a:custGeom>
            <a:avLst/>
            <a:gdLst/>
            <a:ahLst/>
            <a:cxnLst/>
            <a:rect l="l" t="t" r="r" b="b"/>
            <a:pathLst>
              <a:path w="2205593" h="1210319">
                <a:moveTo>
                  <a:pt x="0" y="0"/>
                </a:moveTo>
                <a:lnTo>
                  <a:pt x="2205593" y="0"/>
                </a:lnTo>
                <a:lnTo>
                  <a:pt x="2205593" y="1210319"/>
                </a:lnTo>
                <a:lnTo>
                  <a:pt x="0" y="12103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8" name="Group 8"/>
          <p:cNvGrpSpPr/>
          <p:nvPr/>
        </p:nvGrpSpPr>
        <p:grpSpPr>
          <a:xfrm>
            <a:off x="-544767" y="70143"/>
            <a:ext cx="1691505" cy="1691505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D9677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26002" tIns="26002" rIns="26002" bIns="26002" rtlCol="0" anchor="ctr"/>
            <a:lstStyle/>
            <a:p>
              <a:pPr algn="ctr">
                <a:lnSpc>
                  <a:spcPts val="1361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423139" y="779805"/>
            <a:ext cx="930628" cy="930628"/>
          </a:xfrm>
          <a:custGeom>
            <a:avLst/>
            <a:gdLst/>
            <a:ahLst/>
            <a:cxnLst/>
            <a:rect l="l" t="t" r="r" b="b"/>
            <a:pathLst>
              <a:path w="930628" h="930628">
                <a:moveTo>
                  <a:pt x="0" y="0"/>
                </a:moveTo>
                <a:lnTo>
                  <a:pt x="930628" y="0"/>
                </a:lnTo>
                <a:lnTo>
                  <a:pt x="930628" y="930628"/>
                </a:lnTo>
                <a:lnTo>
                  <a:pt x="0" y="93062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20789" y="418766"/>
            <a:ext cx="6706394" cy="768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385"/>
              </a:lnSpc>
              <a:spcBef>
                <a:spcPct val="0"/>
              </a:spcBef>
            </a:pPr>
            <a:r>
              <a:rPr lang="en-US" sz="4561">
                <a:solidFill>
                  <a:srgbClr val="6E7658"/>
                </a:solidFill>
                <a:latin typeface="Oswald"/>
                <a:ea typeface="Oswald"/>
                <a:cs typeface="Oswald"/>
                <a:sym typeface="Oswald"/>
              </a:rPr>
              <a:t>Zero mean case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374239" y="2193377"/>
            <a:ext cx="9005122" cy="4683055"/>
            <a:chOff x="0" y="0"/>
            <a:chExt cx="3537727" cy="183977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537727" cy="1839771"/>
            </a:xfrm>
            <a:custGeom>
              <a:avLst/>
              <a:gdLst/>
              <a:ahLst/>
              <a:cxnLst/>
              <a:rect l="l" t="t" r="r" b="b"/>
              <a:pathLst>
                <a:path w="3537727" h="1839771">
                  <a:moveTo>
                    <a:pt x="39547" y="0"/>
                  </a:moveTo>
                  <a:lnTo>
                    <a:pt x="3498179" y="0"/>
                  </a:lnTo>
                  <a:cubicBezTo>
                    <a:pt x="3508668" y="0"/>
                    <a:pt x="3518727" y="4167"/>
                    <a:pt x="3526144" y="11583"/>
                  </a:cubicBezTo>
                  <a:cubicBezTo>
                    <a:pt x="3533560" y="19000"/>
                    <a:pt x="3537727" y="29059"/>
                    <a:pt x="3537727" y="39547"/>
                  </a:cubicBezTo>
                  <a:lnTo>
                    <a:pt x="3537727" y="1800224"/>
                  </a:lnTo>
                  <a:cubicBezTo>
                    <a:pt x="3537727" y="1822066"/>
                    <a:pt x="3520021" y="1839771"/>
                    <a:pt x="3498179" y="1839771"/>
                  </a:cubicBezTo>
                  <a:lnTo>
                    <a:pt x="39547" y="1839771"/>
                  </a:lnTo>
                  <a:cubicBezTo>
                    <a:pt x="29059" y="1839771"/>
                    <a:pt x="19000" y="1835605"/>
                    <a:pt x="11583" y="1828188"/>
                  </a:cubicBezTo>
                  <a:cubicBezTo>
                    <a:pt x="4167" y="1820772"/>
                    <a:pt x="0" y="1810713"/>
                    <a:pt x="0" y="1800224"/>
                  </a:cubicBezTo>
                  <a:lnTo>
                    <a:pt x="0" y="39547"/>
                  </a:lnTo>
                  <a:cubicBezTo>
                    <a:pt x="0" y="17706"/>
                    <a:pt x="17706" y="0"/>
                    <a:pt x="3954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3537727" cy="1858821"/>
            </a:xfrm>
            <a:prstGeom prst="rect">
              <a:avLst/>
            </a:prstGeom>
          </p:spPr>
          <p:txBody>
            <a:bodyPr lIns="46341" tIns="46341" rIns="46341" bIns="46341" rtlCol="0" anchor="ctr"/>
            <a:lstStyle/>
            <a:p>
              <a:pPr algn="ctr">
                <a:lnSpc>
                  <a:spcPts val="1361"/>
                </a:lnSpc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6"/>
              <p:cNvSpPr txBox="1"/>
              <p:nvPr/>
            </p:nvSpPr>
            <p:spPr>
              <a:xfrm>
                <a:off x="423139" y="2448029"/>
                <a:ext cx="9007828" cy="419973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3295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39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IN" sz="239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IN" sz="239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N" sz="239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IN" sz="239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39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IN" sz="239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IN" sz="239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IN" sz="239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(0, </m:t>
                          </m:r>
                          <m:sSub>
                            <m:sSubPr>
                              <m:ctrlPr>
                                <a:rPr lang="en-IN" sz="239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IN" sz="239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IN" sz="239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IN" sz="239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IN" sz="2390" dirty="0"/>
              </a:p>
              <a:p>
                <a:pPr>
                  <a:lnSpc>
                    <a:spcPts val="3295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39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sz="239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39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IN" sz="239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IN" sz="239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39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IN" sz="239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IN" sz="239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~ </m:t>
                          </m:r>
                          <m:r>
                            <a:rPr lang="en-IN" sz="239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IN" sz="239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p>
                        <m:sSupPr>
                          <m:ctrlPr>
                            <a:rPr lang="en-IN" sz="239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IN" sz="239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39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IN" sz="239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sz="239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e>
                        <m:sup>
                          <m:r>
                            <a:rPr lang="en-IN" sz="239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IN" sz="239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N" sz="2390" dirty="0"/>
              </a:p>
              <a:p>
                <a:pPr algn="l">
                  <a:lnSpc>
                    <a:spcPts val="3295"/>
                  </a:lnSpc>
                </a:pPr>
                <a:endParaRPr lang="en-IN" sz="2390" dirty="0"/>
              </a:p>
              <a:p>
                <a:pPr algn="l">
                  <a:lnSpc>
                    <a:spcPts val="3295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39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sz="239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39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IN" sz="239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sz="239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39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IN" sz="239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nary>
                        <m:naryPr>
                          <m:chr m:val="∑"/>
                          <m:supHide m:val="on"/>
                          <m:ctrlPr>
                            <a:rPr lang="en-IN" sz="239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N" sz="239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IN" sz="239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39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IN" sz="239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IN" sz="239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IN" sz="239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IN" sz="239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IN" sz="239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IN" sz="239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IN" sz="239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IN" sz="2390" b="0" i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Σ</m:t>
                                      </m:r>
                                    </m:e>
                                    <m:sub>
                                      <m:r>
                                        <a:rPr lang="en-IN" sz="239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IN" sz="239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  <m:sup>
                              <m:r>
                                <a:rPr lang="en-IN" sz="239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sz="2390" dirty="0"/>
              </a:p>
              <a:p>
                <a:pPr algn="l">
                  <a:lnSpc>
                    <a:spcPts val="3295"/>
                  </a:lnSpc>
                </a:pPr>
                <a:endParaRPr lang="en-US" sz="2390" dirty="0">
                  <a:sym typeface="Clear Sans"/>
                </a:endParaRPr>
              </a:p>
              <a:p>
                <a:pPr algn="l">
                  <a:lnSpc>
                    <a:spcPts val="3295"/>
                  </a:lnSpc>
                </a:pPr>
                <a:r>
                  <a:rPr lang="en-US" sz="2353" spc="21" dirty="0">
                    <a:solidFill>
                      <a:srgbClr val="6E7658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Can use our algorithm to recover parameters.</a:t>
                </a:r>
              </a:p>
              <a:p>
                <a:pPr algn="l">
                  <a:lnSpc>
                    <a:spcPts val="3295"/>
                  </a:lnSpc>
                </a:pPr>
                <a:r>
                  <a:rPr lang="en-US" sz="2353" spc="21" dirty="0">
                    <a:solidFill>
                      <a:srgbClr val="6E7658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[</a:t>
                </a:r>
                <a:r>
                  <a:rPr lang="en-US" sz="2353" spc="21" dirty="0">
                    <a:solidFill>
                      <a:srgbClr val="00B0F0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Ge</a:t>
                </a:r>
                <a:r>
                  <a:rPr lang="en-US" sz="2353" spc="21" dirty="0">
                    <a:solidFill>
                      <a:srgbClr val="6E7658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, </a:t>
                </a:r>
                <a:r>
                  <a:rPr lang="en-US" sz="2353" spc="21" dirty="0">
                    <a:solidFill>
                      <a:srgbClr val="00B0F0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Huang</a:t>
                </a:r>
                <a:r>
                  <a:rPr lang="en-US" sz="2353" spc="21" dirty="0">
                    <a:solidFill>
                      <a:srgbClr val="6E7658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, </a:t>
                </a:r>
                <a:r>
                  <a:rPr lang="en-US" sz="2353" spc="21" dirty="0" err="1">
                    <a:solidFill>
                      <a:srgbClr val="00B0F0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Kakade</a:t>
                </a:r>
                <a:r>
                  <a:rPr lang="en-US" sz="2353" spc="21" dirty="0">
                    <a:solidFill>
                      <a:srgbClr val="6E7658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 </a:t>
                </a:r>
                <a:r>
                  <a:rPr lang="en-US" sz="2353" spc="21" dirty="0">
                    <a:solidFill>
                      <a:srgbClr val="00B0F0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15</a:t>
                </a:r>
                <a:r>
                  <a:rPr lang="en-US" sz="2353" spc="21" dirty="0">
                    <a:solidFill>
                      <a:srgbClr val="6E7658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]: Algorithm for limited number of summands.</a:t>
                </a:r>
              </a:p>
              <a:p>
                <a:pPr algn="l">
                  <a:lnSpc>
                    <a:spcPts val="3295"/>
                  </a:lnSpc>
                </a:pPr>
                <a:r>
                  <a:rPr lang="en-US" sz="2353" spc="21" dirty="0">
                    <a:solidFill>
                      <a:srgbClr val="6E7658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Can only approximate moments from samples.</a:t>
                </a:r>
              </a:p>
              <a:p>
                <a:pPr algn="l">
                  <a:lnSpc>
                    <a:spcPts val="3295"/>
                  </a:lnSpc>
                  <a:spcBef>
                    <a:spcPct val="0"/>
                  </a:spcBef>
                </a:pPr>
                <a:endParaRPr lang="en-US" sz="2353" spc="21" dirty="0">
                  <a:solidFill>
                    <a:srgbClr val="6E7658"/>
                  </a:solidFill>
                  <a:latin typeface="Clear Sans"/>
                  <a:ea typeface="Clear Sans"/>
                  <a:cs typeface="Clear Sans"/>
                  <a:sym typeface="Clear Sans"/>
                </a:endParaRPr>
              </a:p>
            </p:txBody>
          </p:sp>
        </mc:Choice>
        <mc:Fallback xmlns="">
          <p:sp>
            <p:nvSpPr>
              <p:cNvPr id="6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139" y="2448029"/>
                <a:ext cx="9007828" cy="4199739"/>
              </a:xfrm>
              <a:prstGeom prst="rect">
                <a:avLst/>
              </a:prstGeom>
              <a:blipFill>
                <a:blip r:embed="rId2"/>
                <a:stretch>
                  <a:fillRect l="-2030" t="-4005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eeform 7"/>
          <p:cNvSpPr/>
          <p:nvPr/>
        </p:nvSpPr>
        <p:spPr>
          <a:xfrm rot="-5400000">
            <a:off x="7696569" y="293847"/>
            <a:ext cx="2205593" cy="1210319"/>
          </a:xfrm>
          <a:custGeom>
            <a:avLst/>
            <a:gdLst/>
            <a:ahLst/>
            <a:cxnLst/>
            <a:rect l="l" t="t" r="r" b="b"/>
            <a:pathLst>
              <a:path w="2205593" h="1210319">
                <a:moveTo>
                  <a:pt x="0" y="0"/>
                </a:moveTo>
                <a:lnTo>
                  <a:pt x="2205593" y="0"/>
                </a:lnTo>
                <a:lnTo>
                  <a:pt x="2205593" y="1210319"/>
                </a:lnTo>
                <a:lnTo>
                  <a:pt x="0" y="12103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8" name="Group 8"/>
          <p:cNvGrpSpPr/>
          <p:nvPr/>
        </p:nvGrpSpPr>
        <p:grpSpPr>
          <a:xfrm>
            <a:off x="-544767" y="70143"/>
            <a:ext cx="1691505" cy="1691505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D9677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26002" tIns="26002" rIns="26002" bIns="26002" rtlCol="0" anchor="ctr"/>
            <a:lstStyle/>
            <a:p>
              <a:pPr algn="ctr">
                <a:lnSpc>
                  <a:spcPts val="1361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423139" y="779805"/>
            <a:ext cx="930628" cy="930628"/>
          </a:xfrm>
          <a:custGeom>
            <a:avLst/>
            <a:gdLst/>
            <a:ahLst/>
            <a:cxnLst/>
            <a:rect l="l" t="t" r="r" b="b"/>
            <a:pathLst>
              <a:path w="930628" h="930628">
                <a:moveTo>
                  <a:pt x="0" y="0"/>
                </a:moveTo>
                <a:lnTo>
                  <a:pt x="930628" y="0"/>
                </a:lnTo>
                <a:lnTo>
                  <a:pt x="930628" y="930628"/>
                </a:lnTo>
                <a:lnTo>
                  <a:pt x="0" y="93062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152822" y="2596188"/>
            <a:ext cx="5447957" cy="768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385"/>
              </a:lnSpc>
              <a:spcBef>
                <a:spcPct val="0"/>
              </a:spcBef>
            </a:pPr>
            <a:r>
              <a:rPr lang="en-US" sz="4561">
                <a:solidFill>
                  <a:srgbClr val="6E7658"/>
                </a:solidFill>
                <a:latin typeface="Oswald"/>
                <a:ea typeface="Oswald"/>
                <a:cs typeface="Oswald"/>
                <a:sym typeface="Oswald"/>
              </a:rPr>
              <a:t>Arithmetic circuits</a:t>
            </a:r>
          </a:p>
        </p:txBody>
      </p:sp>
      <p:sp>
        <p:nvSpPr>
          <p:cNvPr id="3" name="AutoShape 3"/>
          <p:cNvSpPr/>
          <p:nvPr/>
        </p:nvSpPr>
        <p:spPr>
          <a:xfrm flipV="1">
            <a:off x="3883056" y="3646213"/>
            <a:ext cx="2274371" cy="6625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N"/>
          </a:p>
        </p:txBody>
      </p:sp>
      <p:grpSp>
        <p:nvGrpSpPr>
          <p:cNvPr id="4" name="Group 4"/>
          <p:cNvGrpSpPr/>
          <p:nvPr/>
        </p:nvGrpSpPr>
        <p:grpSpPr>
          <a:xfrm>
            <a:off x="-544767" y="70143"/>
            <a:ext cx="1691505" cy="1691505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D9677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26002" tIns="26002" rIns="26002" bIns="26002" rtlCol="0" anchor="ctr"/>
            <a:lstStyle/>
            <a:p>
              <a:pPr algn="ctr">
                <a:lnSpc>
                  <a:spcPts val="1361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423139" y="779805"/>
            <a:ext cx="930628" cy="930628"/>
          </a:xfrm>
          <a:custGeom>
            <a:avLst/>
            <a:gdLst/>
            <a:ahLst/>
            <a:cxnLst/>
            <a:rect l="l" t="t" r="r" b="b"/>
            <a:pathLst>
              <a:path w="930628" h="930628">
                <a:moveTo>
                  <a:pt x="0" y="0"/>
                </a:moveTo>
                <a:lnTo>
                  <a:pt x="930628" y="0"/>
                </a:lnTo>
                <a:lnTo>
                  <a:pt x="930628" y="930628"/>
                </a:lnTo>
                <a:lnTo>
                  <a:pt x="0" y="9306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3F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BA2E2A-7CC1-9DE8-E7B6-78CD4F229B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C297C791-B11D-967E-C0E8-99A9D4844F68}"/>
              </a:ext>
            </a:extLst>
          </p:cNvPr>
          <p:cNvSpPr txBox="1"/>
          <p:nvPr/>
        </p:nvSpPr>
        <p:spPr>
          <a:xfrm>
            <a:off x="1420789" y="418766"/>
            <a:ext cx="6706394" cy="768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385"/>
              </a:lnSpc>
              <a:spcBef>
                <a:spcPct val="0"/>
              </a:spcBef>
            </a:pPr>
            <a:r>
              <a:rPr lang="en-US" sz="4561" dirty="0">
                <a:solidFill>
                  <a:srgbClr val="6E7658"/>
                </a:solidFill>
                <a:latin typeface="Oswald"/>
                <a:ea typeface="Oswald"/>
                <a:cs typeface="Oswald"/>
                <a:sym typeface="Oswald"/>
              </a:rPr>
              <a:t>Subspace clustering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EBAD2430-02B0-F620-5F5C-AD986328430A}"/>
              </a:ext>
            </a:extLst>
          </p:cNvPr>
          <p:cNvGrpSpPr/>
          <p:nvPr/>
        </p:nvGrpSpPr>
        <p:grpSpPr>
          <a:xfrm>
            <a:off x="374239" y="2193377"/>
            <a:ext cx="9005122" cy="4683055"/>
            <a:chOff x="0" y="0"/>
            <a:chExt cx="3537727" cy="1839771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F88438D3-E82B-D246-1EC9-EC3A321B349A}"/>
                </a:ext>
              </a:extLst>
            </p:cNvPr>
            <p:cNvSpPr/>
            <p:nvPr/>
          </p:nvSpPr>
          <p:spPr>
            <a:xfrm>
              <a:off x="0" y="0"/>
              <a:ext cx="3537727" cy="1839771"/>
            </a:xfrm>
            <a:custGeom>
              <a:avLst/>
              <a:gdLst/>
              <a:ahLst/>
              <a:cxnLst/>
              <a:rect l="l" t="t" r="r" b="b"/>
              <a:pathLst>
                <a:path w="3537727" h="1839771">
                  <a:moveTo>
                    <a:pt x="39547" y="0"/>
                  </a:moveTo>
                  <a:lnTo>
                    <a:pt x="3498179" y="0"/>
                  </a:lnTo>
                  <a:cubicBezTo>
                    <a:pt x="3508668" y="0"/>
                    <a:pt x="3518727" y="4167"/>
                    <a:pt x="3526144" y="11583"/>
                  </a:cubicBezTo>
                  <a:cubicBezTo>
                    <a:pt x="3533560" y="19000"/>
                    <a:pt x="3537727" y="29059"/>
                    <a:pt x="3537727" y="39547"/>
                  </a:cubicBezTo>
                  <a:lnTo>
                    <a:pt x="3537727" y="1800224"/>
                  </a:lnTo>
                  <a:cubicBezTo>
                    <a:pt x="3537727" y="1822066"/>
                    <a:pt x="3520021" y="1839771"/>
                    <a:pt x="3498179" y="1839771"/>
                  </a:cubicBezTo>
                  <a:lnTo>
                    <a:pt x="39547" y="1839771"/>
                  </a:lnTo>
                  <a:cubicBezTo>
                    <a:pt x="29059" y="1839771"/>
                    <a:pt x="19000" y="1835605"/>
                    <a:pt x="11583" y="1828188"/>
                  </a:cubicBezTo>
                  <a:cubicBezTo>
                    <a:pt x="4167" y="1820772"/>
                    <a:pt x="0" y="1810713"/>
                    <a:pt x="0" y="1800224"/>
                  </a:cubicBezTo>
                  <a:lnTo>
                    <a:pt x="0" y="39547"/>
                  </a:lnTo>
                  <a:cubicBezTo>
                    <a:pt x="0" y="17706"/>
                    <a:pt x="17706" y="0"/>
                    <a:pt x="3954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75D2C8E5-DDA5-5757-2089-2338D85005FD}"/>
                </a:ext>
              </a:extLst>
            </p:cNvPr>
            <p:cNvSpPr txBox="1"/>
            <p:nvPr/>
          </p:nvSpPr>
          <p:spPr>
            <a:xfrm>
              <a:off x="0" y="-19050"/>
              <a:ext cx="3537727" cy="1858821"/>
            </a:xfrm>
            <a:prstGeom prst="rect">
              <a:avLst/>
            </a:prstGeom>
          </p:spPr>
          <p:txBody>
            <a:bodyPr lIns="46341" tIns="46341" rIns="46341" bIns="46341" rtlCol="0" anchor="ctr"/>
            <a:lstStyle/>
            <a:p>
              <a:pPr algn="ctr">
                <a:lnSpc>
                  <a:spcPts val="1361"/>
                </a:lnSpc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6">
                <a:extLst>
                  <a:ext uri="{FF2B5EF4-FFF2-40B4-BE49-F238E27FC236}">
                    <a16:creationId xmlns:a16="http://schemas.microsoft.com/office/drawing/2014/main" id="{6BA3EA15-C0E6-1DD5-E284-545576054DE0}"/>
                  </a:ext>
                </a:extLst>
              </p:cNvPr>
              <p:cNvSpPr txBox="1"/>
              <p:nvPr/>
            </p:nvSpPr>
            <p:spPr>
              <a:xfrm>
                <a:off x="423138" y="2448029"/>
                <a:ext cx="10016261" cy="222996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IN" sz="2390" dirty="0">
                    <a:solidFill>
                      <a:schemeClr val="bg2">
                        <a:lumMod val="50000"/>
                      </a:schemeClr>
                    </a:solidFill>
                  </a:rPr>
                  <a:t>Hidden subspaces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39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39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IN" sz="239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39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sz="239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IN" sz="239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39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IN" sz="239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39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endParaRPr lang="en-IN" sz="239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IN" sz="2390" dirty="0">
                    <a:solidFill>
                      <a:schemeClr val="bg2">
                        <a:lumMod val="50000"/>
                      </a:schemeClr>
                    </a:solidFill>
                  </a:rPr>
                  <a:t>Points generated</a:t>
                </a:r>
                <a:r>
                  <a:rPr lang="en-IN" sz="239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39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39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IN" sz="239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39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239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39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IN" sz="239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39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endParaRPr lang="en-IN" sz="239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IN" sz="2390" dirty="0">
                    <a:solidFill>
                      <a:schemeClr val="bg2">
                        <a:lumMod val="50000"/>
                      </a:schemeClr>
                    </a:solidFill>
                  </a:rPr>
                  <a:t>Given</a:t>
                </a:r>
                <a:r>
                  <a:rPr lang="en-IN" sz="2390" dirty="0"/>
                  <a:t> </a:t>
                </a:r>
                <a14:m>
                  <m:oMath xmlns:m="http://schemas.openxmlformats.org/officeDocument/2006/math">
                    <m:r>
                      <a:rPr lang="en-IN" sz="239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IN" sz="239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sz="239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39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IN" sz="239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39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IN" sz="239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39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IN" sz="239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39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∪⋯</m:t>
                    </m:r>
                  </m:oMath>
                </a14:m>
                <a:endParaRPr lang="en-IN" sz="239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IN" sz="2390" dirty="0">
                    <a:solidFill>
                      <a:schemeClr val="bg2">
                        <a:lumMod val="50000"/>
                      </a:schemeClr>
                    </a:solidFill>
                  </a:rPr>
                  <a:t>Recover the subspaces.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IN" sz="2390" dirty="0">
                    <a:solidFill>
                      <a:schemeClr val="bg2">
                        <a:lumMod val="50000"/>
                      </a:schemeClr>
                    </a:solidFill>
                  </a:rPr>
                  <a:t>Classical problem in ML.</a:t>
                </a:r>
              </a:p>
              <a:p>
                <a:pPr algn="l">
                  <a:lnSpc>
                    <a:spcPts val="3295"/>
                  </a:lnSpc>
                  <a:spcBef>
                    <a:spcPct val="0"/>
                  </a:spcBef>
                </a:pPr>
                <a:endParaRPr lang="en-US" sz="2353" spc="21" dirty="0">
                  <a:solidFill>
                    <a:srgbClr val="6E7658"/>
                  </a:solidFill>
                  <a:latin typeface="Clear Sans"/>
                  <a:ea typeface="Clear Sans"/>
                  <a:cs typeface="Clear Sans"/>
                  <a:sym typeface="Clear Sans"/>
                </a:endParaRPr>
              </a:p>
            </p:txBody>
          </p:sp>
        </mc:Choice>
        <mc:Fallback xmlns="">
          <p:sp>
            <p:nvSpPr>
              <p:cNvPr id="6" name="TextBox 6">
                <a:extLst>
                  <a:ext uri="{FF2B5EF4-FFF2-40B4-BE49-F238E27FC236}">
                    <a16:creationId xmlns:a16="http://schemas.microsoft.com/office/drawing/2014/main" id="{6BA3EA15-C0E6-1DD5-E284-545576054D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138" y="2448029"/>
                <a:ext cx="10016261" cy="2229969"/>
              </a:xfrm>
              <a:prstGeom prst="rect">
                <a:avLst/>
              </a:prstGeom>
              <a:blipFill>
                <a:blip r:embed="rId3"/>
                <a:stretch>
                  <a:fillRect l="-1704" t="-438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eeform 7">
            <a:extLst>
              <a:ext uri="{FF2B5EF4-FFF2-40B4-BE49-F238E27FC236}">
                <a16:creationId xmlns:a16="http://schemas.microsoft.com/office/drawing/2014/main" id="{4A3A8F31-48D4-4A74-2304-2C87B6A57B29}"/>
              </a:ext>
            </a:extLst>
          </p:cNvPr>
          <p:cNvSpPr/>
          <p:nvPr/>
        </p:nvSpPr>
        <p:spPr>
          <a:xfrm rot="-5400000">
            <a:off x="7696569" y="293847"/>
            <a:ext cx="2205593" cy="1210319"/>
          </a:xfrm>
          <a:custGeom>
            <a:avLst/>
            <a:gdLst/>
            <a:ahLst/>
            <a:cxnLst/>
            <a:rect l="l" t="t" r="r" b="b"/>
            <a:pathLst>
              <a:path w="2205593" h="1210319">
                <a:moveTo>
                  <a:pt x="0" y="0"/>
                </a:moveTo>
                <a:lnTo>
                  <a:pt x="2205593" y="0"/>
                </a:lnTo>
                <a:lnTo>
                  <a:pt x="2205593" y="1210319"/>
                </a:lnTo>
                <a:lnTo>
                  <a:pt x="0" y="12103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5A1671EB-B3A5-B1B7-E0AE-F703F1649CBC}"/>
              </a:ext>
            </a:extLst>
          </p:cNvPr>
          <p:cNvGrpSpPr/>
          <p:nvPr/>
        </p:nvGrpSpPr>
        <p:grpSpPr>
          <a:xfrm>
            <a:off x="-544767" y="70143"/>
            <a:ext cx="1691505" cy="1691505"/>
            <a:chOff x="0" y="0"/>
            <a:chExt cx="812800" cy="812800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5A08BE43-62CF-D2D8-9B9E-1F3295E54AE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D9677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201DAA5D-5CD1-07E2-D628-8B8E4778CDF1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26002" tIns="26002" rIns="26002" bIns="26002" rtlCol="0" anchor="ctr"/>
            <a:lstStyle/>
            <a:p>
              <a:pPr algn="ctr">
                <a:lnSpc>
                  <a:spcPts val="1361"/>
                </a:lnSpc>
              </a:pPr>
              <a:endParaRPr/>
            </a:p>
          </p:txBody>
        </p:sp>
      </p:grpSp>
      <p:sp>
        <p:nvSpPr>
          <p:cNvPr id="11" name="Freeform 11">
            <a:extLst>
              <a:ext uri="{FF2B5EF4-FFF2-40B4-BE49-F238E27FC236}">
                <a16:creationId xmlns:a16="http://schemas.microsoft.com/office/drawing/2014/main" id="{D1BB71B6-98F8-3847-1376-AB38DB1A1D7A}"/>
              </a:ext>
            </a:extLst>
          </p:cNvPr>
          <p:cNvSpPr/>
          <p:nvPr/>
        </p:nvSpPr>
        <p:spPr>
          <a:xfrm>
            <a:off x="423139" y="779805"/>
            <a:ext cx="930628" cy="930628"/>
          </a:xfrm>
          <a:custGeom>
            <a:avLst/>
            <a:gdLst/>
            <a:ahLst/>
            <a:cxnLst/>
            <a:rect l="l" t="t" r="r" b="b"/>
            <a:pathLst>
              <a:path w="930628" h="930628">
                <a:moveTo>
                  <a:pt x="0" y="0"/>
                </a:moveTo>
                <a:lnTo>
                  <a:pt x="930628" y="0"/>
                </a:lnTo>
                <a:lnTo>
                  <a:pt x="930628" y="930628"/>
                </a:lnTo>
                <a:lnTo>
                  <a:pt x="0" y="93062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pic>
        <p:nvPicPr>
          <p:cNvPr id="12" name="Content Placeholder 4" descr="A diagram of a graph&#10;&#10;Description automatically generated">
            <a:extLst>
              <a:ext uri="{FF2B5EF4-FFF2-40B4-BE49-F238E27FC236}">
                <a16:creationId xmlns:a16="http://schemas.microsoft.com/office/drawing/2014/main" id="{50FA9F64-7FF9-C86A-8B96-2A40D8090F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4000" y="2532655"/>
            <a:ext cx="3006350" cy="206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6931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8456881" y="5792396"/>
            <a:ext cx="1486599" cy="1486599"/>
          </a:xfrm>
          <a:custGeom>
            <a:avLst/>
            <a:gdLst/>
            <a:ahLst/>
            <a:cxnLst/>
            <a:rect l="l" t="t" r="r" b="b"/>
            <a:pathLst>
              <a:path w="1486599" h="1486599">
                <a:moveTo>
                  <a:pt x="1486599" y="0"/>
                </a:moveTo>
                <a:lnTo>
                  <a:pt x="0" y="0"/>
                </a:lnTo>
                <a:lnTo>
                  <a:pt x="0" y="1486599"/>
                </a:lnTo>
                <a:lnTo>
                  <a:pt x="1486599" y="1486599"/>
                </a:lnTo>
                <a:lnTo>
                  <a:pt x="148659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Freeform 3"/>
          <p:cNvSpPr/>
          <p:nvPr/>
        </p:nvSpPr>
        <p:spPr>
          <a:xfrm>
            <a:off x="-251858" y="6416194"/>
            <a:ext cx="1137311" cy="1029783"/>
          </a:xfrm>
          <a:custGeom>
            <a:avLst/>
            <a:gdLst/>
            <a:ahLst/>
            <a:cxnLst/>
            <a:rect l="l" t="t" r="r" b="b"/>
            <a:pathLst>
              <a:path w="1137311" h="1029783">
                <a:moveTo>
                  <a:pt x="0" y="0"/>
                </a:moveTo>
                <a:lnTo>
                  <a:pt x="1137311" y="0"/>
                </a:lnTo>
                <a:lnTo>
                  <a:pt x="1137311" y="1029783"/>
                </a:lnTo>
                <a:lnTo>
                  <a:pt x="0" y="10297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58" b="-158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4" name="Freeform 4"/>
          <p:cNvSpPr/>
          <p:nvPr/>
        </p:nvSpPr>
        <p:spPr>
          <a:xfrm rot="-5400000">
            <a:off x="-1154537" y="107773"/>
            <a:ext cx="2205593" cy="1210319"/>
          </a:xfrm>
          <a:custGeom>
            <a:avLst/>
            <a:gdLst/>
            <a:ahLst/>
            <a:cxnLst/>
            <a:rect l="l" t="t" r="r" b="b"/>
            <a:pathLst>
              <a:path w="2205593" h="1210319">
                <a:moveTo>
                  <a:pt x="0" y="0"/>
                </a:moveTo>
                <a:lnTo>
                  <a:pt x="2205593" y="0"/>
                </a:lnTo>
                <a:lnTo>
                  <a:pt x="2205593" y="1210319"/>
                </a:lnTo>
                <a:lnTo>
                  <a:pt x="0" y="12103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270" b="-270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5" name="Freeform 5"/>
          <p:cNvSpPr/>
          <p:nvPr/>
        </p:nvSpPr>
        <p:spPr>
          <a:xfrm>
            <a:off x="9200181" y="2996951"/>
            <a:ext cx="1766789" cy="1766789"/>
          </a:xfrm>
          <a:custGeom>
            <a:avLst/>
            <a:gdLst/>
            <a:ahLst/>
            <a:cxnLst/>
            <a:rect l="l" t="t" r="r" b="b"/>
            <a:pathLst>
              <a:path w="1766789" h="1766789">
                <a:moveTo>
                  <a:pt x="0" y="0"/>
                </a:moveTo>
                <a:lnTo>
                  <a:pt x="1766789" y="0"/>
                </a:lnTo>
                <a:lnTo>
                  <a:pt x="1766789" y="1766789"/>
                </a:lnTo>
                <a:lnTo>
                  <a:pt x="0" y="17667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6" name="Freeform 6"/>
          <p:cNvSpPr/>
          <p:nvPr/>
        </p:nvSpPr>
        <p:spPr>
          <a:xfrm>
            <a:off x="9060036" y="-530563"/>
            <a:ext cx="1691505" cy="1691505"/>
          </a:xfrm>
          <a:custGeom>
            <a:avLst/>
            <a:gdLst/>
            <a:ahLst/>
            <a:cxnLst/>
            <a:rect l="l" t="t" r="r" b="b"/>
            <a:pathLst>
              <a:path w="1691505" h="1691505">
                <a:moveTo>
                  <a:pt x="0" y="0"/>
                </a:moveTo>
                <a:lnTo>
                  <a:pt x="1691505" y="0"/>
                </a:lnTo>
                <a:lnTo>
                  <a:pt x="1691505" y="1691505"/>
                </a:lnTo>
                <a:lnTo>
                  <a:pt x="0" y="169150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7" name="TextBox 7"/>
          <p:cNvSpPr txBox="1"/>
          <p:nvPr/>
        </p:nvSpPr>
        <p:spPr>
          <a:xfrm>
            <a:off x="2014314" y="390916"/>
            <a:ext cx="5447957" cy="1579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84"/>
              </a:lnSpc>
            </a:pPr>
            <a:r>
              <a:rPr lang="en-US" sz="4561">
                <a:solidFill>
                  <a:srgbClr val="6E7658"/>
                </a:solidFill>
                <a:latin typeface="Oswald"/>
                <a:ea typeface="Oswald"/>
                <a:cs typeface="Oswald"/>
                <a:sym typeface="Oswald"/>
              </a:rPr>
              <a:t>Learning arithmetic circuits with noise</a:t>
            </a:r>
          </a:p>
        </p:txBody>
      </p:sp>
      <p:sp>
        <p:nvSpPr>
          <p:cNvPr id="8" name="Freeform 8"/>
          <p:cNvSpPr/>
          <p:nvPr/>
        </p:nvSpPr>
        <p:spPr>
          <a:xfrm>
            <a:off x="808487" y="1815729"/>
            <a:ext cx="8328516" cy="4773909"/>
          </a:xfrm>
          <a:custGeom>
            <a:avLst/>
            <a:gdLst/>
            <a:ahLst/>
            <a:cxnLst/>
            <a:rect l="l" t="t" r="r" b="b"/>
            <a:pathLst>
              <a:path w="8328516" h="4773909">
                <a:moveTo>
                  <a:pt x="0" y="0"/>
                </a:moveTo>
                <a:lnTo>
                  <a:pt x="8328516" y="0"/>
                </a:lnTo>
                <a:lnTo>
                  <a:pt x="8328516" y="4773909"/>
                </a:lnTo>
                <a:lnTo>
                  <a:pt x="0" y="477390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9"/>
              <p:cNvSpPr txBox="1"/>
              <p:nvPr/>
            </p:nvSpPr>
            <p:spPr>
              <a:xfrm>
                <a:off x="885453" y="2304281"/>
                <a:ext cx="8174583" cy="412984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423784" lvl="1" indent="-211892">
                  <a:lnSpc>
                    <a:spcPts val="2746"/>
                  </a:lnSpc>
                  <a:buFont typeface="Arial"/>
                  <a:buChar char="•"/>
                </a:pPr>
                <a:r>
                  <a:rPr lang="en-US" sz="1962" spc="17" dirty="0">
                    <a:solidFill>
                      <a:srgbClr val="8D9677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Given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</m:e>
                    </m:d>
                    <m:r>
                      <a:rPr lang="en-IN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IN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bar>
                      <m:bar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bar>
                    <m:r>
                      <a:rPr lang="en-IN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962" spc="17" dirty="0">
                    <a:solidFill>
                      <a:srgbClr val="8D9677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, find a small circuit </a:t>
                </a:r>
                <a:r>
                  <a:rPr lang="en-US" sz="1962" spc="17" dirty="0">
                    <a:solidFill>
                      <a:schemeClr val="accent6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approximately</a:t>
                </a:r>
                <a:r>
                  <a:rPr lang="en-US" sz="1962" spc="17" dirty="0">
                    <a:solidFill>
                      <a:srgbClr val="8D9677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 computing </a:t>
                </a:r>
                <a14:m>
                  <m:oMath xmlns:m="http://schemas.openxmlformats.org/officeDocument/2006/math">
                    <m:r>
                      <a:rPr lang="en-IN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bar>
                      <m:bar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bar>
                    <m:r>
                      <a:rPr lang="en-IN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962" spc="17" dirty="0">
                    <a:solidFill>
                      <a:srgbClr val="8D9677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.</a:t>
                </a:r>
              </a:p>
              <a:p>
                <a:pPr marL="423784" lvl="1" indent="-211892" algn="l">
                  <a:lnSpc>
                    <a:spcPts val="2746"/>
                  </a:lnSpc>
                  <a:buFont typeface="Arial"/>
                  <a:buChar char="•"/>
                </a:pPr>
                <a:r>
                  <a:rPr lang="en-US" sz="1962" spc="17" dirty="0">
                    <a:solidFill>
                      <a:srgbClr val="8D9677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[</a:t>
                </a:r>
                <a:r>
                  <a:rPr lang="en-US" sz="1962" spc="17" dirty="0">
                    <a:solidFill>
                      <a:srgbClr val="00B0F0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Chandra</a:t>
                </a:r>
                <a:r>
                  <a:rPr lang="en-US" sz="1962" spc="17" dirty="0">
                    <a:solidFill>
                      <a:srgbClr val="8D9677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, </a:t>
                </a:r>
                <a:r>
                  <a:rPr lang="en-US" sz="1962" spc="17" dirty="0">
                    <a:solidFill>
                      <a:srgbClr val="00B0F0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G</a:t>
                </a:r>
                <a:r>
                  <a:rPr lang="en-US" sz="1962" spc="17" dirty="0">
                    <a:solidFill>
                      <a:srgbClr val="8D9677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, </a:t>
                </a:r>
                <a:r>
                  <a:rPr lang="en-US" sz="1962" spc="17" dirty="0">
                    <a:solidFill>
                      <a:srgbClr val="00B0F0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Kayal</a:t>
                </a:r>
                <a:r>
                  <a:rPr lang="en-US" sz="1962" spc="17" dirty="0">
                    <a:solidFill>
                      <a:srgbClr val="8D9677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, </a:t>
                </a:r>
                <a:r>
                  <a:rPr lang="en-US" sz="1962" spc="17" dirty="0">
                    <a:solidFill>
                      <a:srgbClr val="00B0F0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Mittal</a:t>
                </a:r>
                <a:r>
                  <a:rPr lang="en-US" sz="1962" spc="17" dirty="0">
                    <a:solidFill>
                      <a:srgbClr val="8D9677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, </a:t>
                </a:r>
                <a:r>
                  <a:rPr lang="en-US" sz="1962" spc="17" dirty="0">
                    <a:solidFill>
                      <a:srgbClr val="00B0F0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Sinha</a:t>
                </a:r>
                <a:r>
                  <a:rPr lang="en-US" sz="1962" spc="17" dirty="0">
                    <a:solidFill>
                      <a:srgbClr val="8D9677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 </a:t>
                </a:r>
                <a:r>
                  <a:rPr lang="en-US" sz="1962" spc="17" dirty="0">
                    <a:solidFill>
                      <a:srgbClr val="00B0F0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24</a:t>
                </a:r>
                <a:r>
                  <a:rPr lang="en-US" sz="1962" spc="17" dirty="0">
                    <a:solidFill>
                      <a:srgbClr val="8D9677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]: Extend meta framework to the noisy setting.</a:t>
                </a:r>
              </a:p>
              <a:p>
                <a:pPr marL="423784" lvl="1" indent="-211892" algn="l">
                  <a:lnSpc>
                    <a:spcPts val="2746"/>
                  </a:lnSpc>
                  <a:buFont typeface="Arial"/>
                  <a:buChar char="•"/>
                </a:pPr>
                <a:r>
                  <a:rPr lang="en-US" sz="1962" spc="17" dirty="0">
                    <a:solidFill>
                      <a:schemeClr val="accent6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Noiseless case</a:t>
                </a:r>
                <a:r>
                  <a:rPr lang="en-US" sz="1962" spc="17" dirty="0">
                    <a:solidFill>
                      <a:srgbClr val="8D9677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: Non-degeneracy conditions</a:t>
                </a:r>
              </a:p>
              <a:p>
                <a:pPr marL="423784" lvl="1" indent="-211892" algn="l">
                  <a:lnSpc>
                    <a:spcPts val="2746"/>
                  </a:lnSpc>
                  <a:buFont typeface="Arial"/>
                  <a:buChar char="•"/>
                </a:pPr>
                <a:r>
                  <a:rPr lang="en-US" sz="1962" spc="17" dirty="0">
                    <a:solidFill>
                      <a:schemeClr val="accent6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Noisy case</a:t>
                </a:r>
                <a:r>
                  <a:rPr lang="en-US" sz="1962" spc="17" dirty="0">
                    <a:solidFill>
                      <a:srgbClr val="8D9677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: Smoothed analysis</a:t>
                </a:r>
              </a:p>
              <a:p>
                <a:pPr marL="423784" lvl="1" indent="-211892" algn="l">
                  <a:lnSpc>
                    <a:spcPts val="2746"/>
                  </a:lnSpc>
                  <a:buFont typeface="Arial"/>
                  <a:buChar char="•"/>
                </a:pPr>
                <a:r>
                  <a:rPr lang="en-US" sz="1962" spc="17" dirty="0">
                    <a:solidFill>
                      <a:srgbClr val="8D9677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[</a:t>
                </a:r>
                <a:r>
                  <a:rPr lang="en-US" sz="1962" spc="17" dirty="0">
                    <a:solidFill>
                      <a:srgbClr val="00B0F0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Chandra</a:t>
                </a:r>
                <a:r>
                  <a:rPr lang="en-US" sz="1962" spc="17" dirty="0">
                    <a:solidFill>
                      <a:srgbClr val="8D9677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, </a:t>
                </a:r>
                <a:r>
                  <a:rPr lang="en-US" sz="1962" spc="17" dirty="0">
                    <a:solidFill>
                      <a:srgbClr val="00B0F0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G</a:t>
                </a:r>
                <a:r>
                  <a:rPr lang="en-US" sz="1962" spc="17" dirty="0">
                    <a:solidFill>
                      <a:srgbClr val="8D9677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, </a:t>
                </a:r>
                <a:r>
                  <a:rPr lang="en-US" sz="1962" spc="17" dirty="0">
                    <a:solidFill>
                      <a:srgbClr val="00B0F0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Kayal</a:t>
                </a:r>
                <a:r>
                  <a:rPr lang="en-US" sz="1962" spc="17" dirty="0">
                    <a:solidFill>
                      <a:srgbClr val="8D9677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, </a:t>
                </a:r>
                <a:r>
                  <a:rPr lang="en-US" sz="1962" spc="17" dirty="0">
                    <a:solidFill>
                      <a:srgbClr val="00B0F0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Mittal</a:t>
                </a:r>
                <a:r>
                  <a:rPr lang="en-US" sz="1962" spc="17" dirty="0">
                    <a:solidFill>
                      <a:srgbClr val="8D9677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, </a:t>
                </a:r>
                <a:r>
                  <a:rPr lang="en-US" sz="1962" spc="17" dirty="0">
                    <a:solidFill>
                      <a:srgbClr val="00B0F0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Sinha</a:t>
                </a:r>
                <a:r>
                  <a:rPr lang="en-US" sz="1962" spc="17" dirty="0">
                    <a:solidFill>
                      <a:srgbClr val="8D9677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 </a:t>
                </a:r>
                <a:r>
                  <a:rPr lang="en-US" sz="1962" spc="17" dirty="0">
                    <a:solidFill>
                      <a:srgbClr val="00B0F0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24</a:t>
                </a:r>
                <a:r>
                  <a:rPr lang="en-US" sz="1962" spc="17" dirty="0">
                    <a:solidFill>
                      <a:srgbClr val="8D9677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]: Proposed algorithms for </a:t>
                </a:r>
                <a:r>
                  <a:rPr lang="en-US" sz="1962" i="1" spc="17" dirty="0">
                    <a:solidFill>
                      <a:schemeClr val="accent6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subspace clustering </a:t>
                </a:r>
                <a:r>
                  <a:rPr lang="en-US" sz="1962" spc="17" dirty="0">
                    <a:solidFill>
                      <a:srgbClr val="8D9677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and </a:t>
                </a:r>
                <a:r>
                  <a:rPr lang="en-US" sz="1962" i="1" spc="17" dirty="0">
                    <a:solidFill>
                      <a:schemeClr val="accent6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mixtures of zero-mean Gaussians</a:t>
                </a:r>
                <a:r>
                  <a:rPr lang="en-US" sz="1962" spc="17" dirty="0">
                    <a:solidFill>
                      <a:srgbClr val="8D9677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 in the smoothed setting.</a:t>
                </a:r>
              </a:p>
              <a:p>
                <a:pPr marL="423784" lvl="1" indent="-211892" algn="l">
                  <a:lnSpc>
                    <a:spcPts val="2746"/>
                  </a:lnSpc>
                  <a:buFont typeface="Arial"/>
                  <a:buChar char="•"/>
                </a:pPr>
                <a:r>
                  <a:rPr lang="en-US" sz="1962" spc="17" dirty="0">
                    <a:solidFill>
                      <a:srgbClr val="8D9677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Analysis for subspace clustering based on conjectures about condition numbers of smoothed matrices.</a:t>
                </a:r>
              </a:p>
              <a:p>
                <a:pPr algn="l">
                  <a:lnSpc>
                    <a:spcPts val="2747"/>
                  </a:lnSpc>
                </a:pPr>
                <a:endParaRPr lang="en-US" sz="1962" spc="17" dirty="0">
                  <a:solidFill>
                    <a:srgbClr val="8D9677"/>
                  </a:solidFill>
                  <a:latin typeface="Clear Sans"/>
                  <a:ea typeface="Clear Sans"/>
                  <a:cs typeface="Clear Sans"/>
                  <a:sym typeface="Clear Sans"/>
                </a:endParaRPr>
              </a:p>
            </p:txBody>
          </p:sp>
        </mc:Choice>
        <mc:Fallback xmlns="">
          <p:sp>
            <p:nvSpPr>
              <p:cNvPr id="9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453" y="2304281"/>
                <a:ext cx="8174583" cy="4129849"/>
              </a:xfrm>
              <a:prstGeom prst="rect">
                <a:avLst/>
              </a:prstGeom>
              <a:blipFill>
                <a:blip r:embed="rId14"/>
                <a:stretch>
                  <a:fillRect t="-1182" r="-261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8456881" y="5792396"/>
            <a:ext cx="1486599" cy="1486599"/>
          </a:xfrm>
          <a:custGeom>
            <a:avLst/>
            <a:gdLst/>
            <a:ahLst/>
            <a:cxnLst/>
            <a:rect l="l" t="t" r="r" b="b"/>
            <a:pathLst>
              <a:path w="1486599" h="1486599">
                <a:moveTo>
                  <a:pt x="1486599" y="0"/>
                </a:moveTo>
                <a:lnTo>
                  <a:pt x="0" y="0"/>
                </a:lnTo>
                <a:lnTo>
                  <a:pt x="0" y="1486599"/>
                </a:lnTo>
                <a:lnTo>
                  <a:pt x="1486599" y="1486599"/>
                </a:lnTo>
                <a:lnTo>
                  <a:pt x="148659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Freeform 3"/>
          <p:cNvSpPr/>
          <p:nvPr/>
        </p:nvSpPr>
        <p:spPr>
          <a:xfrm>
            <a:off x="-251858" y="6416194"/>
            <a:ext cx="1137311" cy="1029783"/>
          </a:xfrm>
          <a:custGeom>
            <a:avLst/>
            <a:gdLst/>
            <a:ahLst/>
            <a:cxnLst/>
            <a:rect l="l" t="t" r="r" b="b"/>
            <a:pathLst>
              <a:path w="1137311" h="1029783">
                <a:moveTo>
                  <a:pt x="0" y="0"/>
                </a:moveTo>
                <a:lnTo>
                  <a:pt x="1137311" y="0"/>
                </a:lnTo>
                <a:lnTo>
                  <a:pt x="1137311" y="1029783"/>
                </a:lnTo>
                <a:lnTo>
                  <a:pt x="0" y="10297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58" b="-158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4" name="Freeform 4"/>
          <p:cNvSpPr/>
          <p:nvPr/>
        </p:nvSpPr>
        <p:spPr>
          <a:xfrm rot="-5400000">
            <a:off x="-1154537" y="107773"/>
            <a:ext cx="2205593" cy="1210319"/>
          </a:xfrm>
          <a:custGeom>
            <a:avLst/>
            <a:gdLst/>
            <a:ahLst/>
            <a:cxnLst/>
            <a:rect l="l" t="t" r="r" b="b"/>
            <a:pathLst>
              <a:path w="2205593" h="1210319">
                <a:moveTo>
                  <a:pt x="0" y="0"/>
                </a:moveTo>
                <a:lnTo>
                  <a:pt x="2205593" y="0"/>
                </a:lnTo>
                <a:lnTo>
                  <a:pt x="2205593" y="1210319"/>
                </a:lnTo>
                <a:lnTo>
                  <a:pt x="0" y="12103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270" b="-270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5" name="Freeform 5"/>
          <p:cNvSpPr/>
          <p:nvPr/>
        </p:nvSpPr>
        <p:spPr>
          <a:xfrm>
            <a:off x="9200181" y="2996951"/>
            <a:ext cx="1766789" cy="1766789"/>
          </a:xfrm>
          <a:custGeom>
            <a:avLst/>
            <a:gdLst/>
            <a:ahLst/>
            <a:cxnLst/>
            <a:rect l="l" t="t" r="r" b="b"/>
            <a:pathLst>
              <a:path w="1766789" h="1766789">
                <a:moveTo>
                  <a:pt x="0" y="0"/>
                </a:moveTo>
                <a:lnTo>
                  <a:pt x="1766789" y="0"/>
                </a:lnTo>
                <a:lnTo>
                  <a:pt x="1766789" y="1766789"/>
                </a:lnTo>
                <a:lnTo>
                  <a:pt x="0" y="17667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6" name="Freeform 6"/>
          <p:cNvSpPr/>
          <p:nvPr/>
        </p:nvSpPr>
        <p:spPr>
          <a:xfrm>
            <a:off x="9060036" y="-530563"/>
            <a:ext cx="1691505" cy="1691505"/>
          </a:xfrm>
          <a:custGeom>
            <a:avLst/>
            <a:gdLst/>
            <a:ahLst/>
            <a:cxnLst/>
            <a:rect l="l" t="t" r="r" b="b"/>
            <a:pathLst>
              <a:path w="1691505" h="1691505">
                <a:moveTo>
                  <a:pt x="0" y="0"/>
                </a:moveTo>
                <a:lnTo>
                  <a:pt x="1691505" y="0"/>
                </a:lnTo>
                <a:lnTo>
                  <a:pt x="1691505" y="1691505"/>
                </a:lnTo>
                <a:lnTo>
                  <a:pt x="0" y="169150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7" name="TextBox 7"/>
          <p:cNvSpPr txBox="1"/>
          <p:nvPr/>
        </p:nvSpPr>
        <p:spPr>
          <a:xfrm>
            <a:off x="731520" y="636732"/>
            <a:ext cx="8405483" cy="770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84"/>
              </a:lnSpc>
            </a:pPr>
            <a:r>
              <a:rPr lang="en-US" sz="4561" dirty="0">
                <a:solidFill>
                  <a:srgbClr val="6E7658"/>
                </a:solidFill>
                <a:latin typeface="Oswald"/>
                <a:ea typeface="Oswald"/>
                <a:cs typeface="Oswald"/>
                <a:sym typeface="Oswald"/>
              </a:rPr>
              <a:t>Follow up work</a:t>
            </a:r>
          </a:p>
        </p:txBody>
      </p:sp>
      <p:sp>
        <p:nvSpPr>
          <p:cNvPr id="8" name="Freeform 8"/>
          <p:cNvSpPr/>
          <p:nvPr/>
        </p:nvSpPr>
        <p:spPr>
          <a:xfrm>
            <a:off x="788994" y="1761786"/>
            <a:ext cx="8328516" cy="4773909"/>
          </a:xfrm>
          <a:custGeom>
            <a:avLst/>
            <a:gdLst/>
            <a:ahLst/>
            <a:cxnLst/>
            <a:rect l="l" t="t" r="r" b="b"/>
            <a:pathLst>
              <a:path w="8328516" h="4773909">
                <a:moveTo>
                  <a:pt x="0" y="0"/>
                </a:moveTo>
                <a:lnTo>
                  <a:pt x="8328516" y="0"/>
                </a:lnTo>
                <a:lnTo>
                  <a:pt x="8328516" y="4773909"/>
                </a:lnTo>
                <a:lnTo>
                  <a:pt x="0" y="477390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9"/>
              <p:cNvSpPr txBox="1"/>
              <p:nvPr/>
            </p:nvSpPr>
            <p:spPr>
              <a:xfrm>
                <a:off x="885453" y="1981200"/>
                <a:ext cx="8174583" cy="482234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423784" lvl="1" indent="-211892" algn="l">
                  <a:lnSpc>
                    <a:spcPts val="2746"/>
                  </a:lnSpc>
                  <a:buFont typeface="Arial"/>
                  <a:buChar char="•"/>
                </a:pPr>
                <a:r>
                  <a:rPr lang="en-US" spc="17" dirty="0">
                    <a:solidFill>
                      <a:srgbClr val="8D9677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[</a:t>
                </a:r>
                <a:r>
                  <a:rPr lang="en-US" spc="17" dirty="0" err="1">
                    <a:solidFill>
                      <a:srgbClr val="00B0F0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Bafna</a:t>
                </a:r>
                <a:r>
                  <a:rPr lang="en-US" spc="17" dirty="0">
                    <a:solidFill>
                      <a:srgbClr val="8D9677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, </a:t>
                </a:r>
                <a:r>
                  <a:rPr lang="en-US" spc="17" dirty="0">
                    <a:solidFill>
                      <a:srgbClr val="00B0F0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Hsieh</a:t>
                </a:r>
                <a:r>
                  <a:rPr lang="en-US" spc="17" dirty="0">
                    <a:solidFill>
                      <a:srgbClr val="8D9677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, </a:t>
                </a:r>
                <a:r>
                  <a:rPr lang="en-US" spc="17" dirty="0">
                    <a:solidFill>
                      <a:srgbClr val="00B0F0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Kothari</a:t>
                </a:r>
                <a:r>
                  <a:rPr lang="en-US" spc="17" dirty="0">
                    <a:solidFill>
                      <a:srgbClr val="8D9677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, </a:t>
                </a:r>
                <a:r>
                  <a:rPr lang="en-US" spc="17" dirty="0">
                    <a:solidFill>
                      <a:srgbClr val="00B0F0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Xu</a:t>
                </a:r>
                <a:r>
                  <a:rPr lang="en-US" spc="17" dirty="0">
                    <a:solidFill>
                      <a:srgbClr val="8D9677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 </a:t>
                </a:r>
                <a:r>
                  <a:rPr lang="en-US" spc="17" dirty="0">
                    <a:solidFill>
                      <a:srgbClr val="00B0F0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22</a:t>
                </a:r>
                <a:r>
                  <a:rPr lang="en-US" spc="17" dirty="0">
                    <a:solidFill>
                      <a:schemeClr val="bg2">
                        <a:lumMod val="50000"/>
                      </a:schemeClr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]: Algorithm and analysis for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</m:e>
                    </m:d>
                    <m:r>
                      <a:rPr lang="en-US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bSup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bar>
                      <m:bar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bar>
                    <m:sSup>
                      <m:sSup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a:rPr lang="en-IN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IN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bar>
                      <m:bar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bar>
                    <m:r>
                      <a:rPr lang="en-IN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spc="17" dirty="0">
                    <a:solidFill>
                      <a:schemeClr val="bg2">
                        <a:lumMod val="50000"/>
                      </a:schemeClr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in</a:t>
                </a:r>
                <a:r>
                  <a:rPr lang="en-US" spc="17" dirty="0">
                    <a:solidFill>
                      <a:srgbClr val="8D9677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 </a:t>
                </a:r>
                <a:r>
                  <a:rPr lang="en-US" spc="17" dirty="0">
                    <a:solidFill>
                      <a:schemeClr val="accent6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random</a:t>
                </a:r>
                <a:r>
                  <a:rPr lang="en-US" spc="17" dirty="0">
                    <a:solidFill>
                      <a:srgbClr val="8D9677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 </a:t>
                </a:r>
                <a:r>
                  <a:rPr lang="en-US" spc="17" dirty="0">
                    <a:solidFill>
                      <a:schemeClr val="bg2">
                        <a:lumMod val="50000"/>
                      </a:schemeClr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case.</a:t>
                </a:r>
              </a:p>
              <a:p>
                <a:pPr marL="423784" lvl="1" indent="-211892" algn="l">
                  <a:lnSpc>
                    <a:spcPts val="2746"/>
                  </a:lnSpc>
                  <a:buFont typeface="Arial"/>
                  <a:buChar char="•"/>
                </a:pPr>
                <a:r>
                  <a:rPr lang="en-US" spc="17" dirty="0">
                    <a:solidFill>
                      <a:schemeClr val="bg2">
                        <a:lumMod val="50000"/>
                      </a:schemeClr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Adapt</a:t>
                </a:r>
                <a:r>
                  <a:rPr lang="en-US" spc="17" dirty="0">
                    <a:solidFill>
                      <a:srgbClr val="8D9677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 [</a:t>
                </a:r>
                <a:r>
                  <a:rPr lang="en-US" spc="17" dirty="0">
                    <a:solidFill>
                      <a:srgbClr val="00B0F0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GKS</a:t>
                </a:r>
                <a:r>
                  <a:rPr lang="en-US" spc="17" dirty="0">
                    <a:solidFill>
                      <a:srgbClr val="8D9677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 </a:t>
                </a:r>
                <a:r>
                  <a:rPr lang="en-US" spc="17" dirty="0">
                    <a:solidFill>
                      <a:srgbClr val="00B0F0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20</a:t>
                </a:r>
                <a:r>
                  <a:rPr lang="en-US" spc="17" dirty="0">
                    <a:solidFill>
                      <a:srgbClr val="8D9677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] </a:t>
                </a:r>
                <a:r>
                  <a:rPr lang="en-US" spc="17" dirty="0">
                    <a:solidFill>
                      <a:schemeClr val="bg2">
                        <a:lumMod val="50000"/>
                      </a:schemeClr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algorithm to work in noisy case.</a:t>
                </a:r>
              </a:p>
              <a:p>
                <a:pPr marL="423784" lvl="1" indent="-211892" algn="l">
                  <a:lnSpc>
                    <a:spcPts val="2746"/>
                  </a:lnSpc>
                  <a:buFont typeface="Arial"/>
                  <a:buChar char="•"/>
                </a:pPr>
                <a:r>
                  <a:rPr lang="en-US" spc="17" dirty="0">
                    <a:solidFill>
                      <a:srgbClr val="8D9677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[</a:t>
                </a:r>
                <a:r>
                  <a:rPr lang="en-US" spc="17" dirty="0" err="1">
                    <a:solidFill>
                      <a:srgbClr val="00B0F0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Bhaskara</a:t>
                </a:r>
                <a:r>
                  <a:rPr lang="en-US" spc="17" dirty="0">
                    <a:solidFill>
                      <a:srgbClr val="8D9677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, </a:t>
                </a:r>
                <a:r>
                  <a:rPr lang="en-US" spc="17" dirty="0">
                    <a:solidFill>
                      <a:srgbClr val="00B0F0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Evert</a:t>
                </a:r>
                <a:r>
                  <a:rPr lang="en-US" spc="17" dirty="0">
                    <a:solidFill>
                      <a:srgbClr val="8D9677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, </a:t>
                </a:r>
                <a:r>
                  <a:rPr lang="en-US" spc="17" dirty="0">
                    <a:solidFill>
                      <a:srgbClr val="00B0F0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Srinivas</a:t>
                </a:r>
                <a:r>
                  <a:rPr lang="en-US" spc="17" dirty="0">
                    <a:solidFill>
                      <a:srgbClr val="8D9677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, </a:t>
                </a:r>
                <a:r>
                  <a:rPr lang="en-US" spc="17" dirty="0">
                    <a:solidFill>
                      <a:srgbClr val="00B0F0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Vijayaraghavan</a:t>
                </a:r>
                <a:r>
                  <a:rPr lang="en-US" spc="17" dirty="0">
                    <a:solidFill>
                      <a:srgbClr val="8D9677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 </a:t>
                </a:r>
                <a:r>
                  <a:rPr lang="en-US" spc="17" dirty="0">
                    <a:solidFill>
                      <a:srgbClr val="00B0F0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24</a:t>
                </a:r>
                <a:r>
                  <a:rPr lang="en-US" spc="17" dirty="0">
                    <a:solidFill>
                      <a:srgbClr val="8D9677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]: </a:t>
                </a:r>
                <a:r>
                  <a:rPr lang="en-US" spc="17" dirty="0">
                    <a:solidFill>
                      <a:schemeClr val="bg2">
                        <a:lumMod val="50000"/>
                      </a:schemeClr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Analysis of [</a:t>
                </a:r>
                <a:r>
                  <a:rPr lang="en-US" spc="17" dirty="0">
                    <a:solidFill>
                      <a:srgbClr val="00B0F0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BHKX</a:t>
                </a:r>
                <a:r>
                  <a:rPr lang="en-US" spc="17" dirty="0">
                    <a:solidFill>
                      <a:srgbClr val="8D9677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 </a:t>
                </a:r>
                <a:r>
                  <a:rPr lang="en-US" spc="17" dirty="0">
                    <a:solidFill>
                      <a:srgbClr val="00B0F0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22</a:t>
                </a:r>
                <a:r>
                  <a:rPr lang="en-US" spc="17" dirty="0">
                    <a:solidFill>
                      <a:schemeClr val="bg2">
                        <a:lumMod val="50000"/>
                      </a:schemeClr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] algorithm in the </a:t>
                </a:r>
                <a:r>
                  <a:rPr lang="en-US" spc="17" dirty="0">
                    <a:solidFill>
                      <a:schemeClr val="accent6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smoothed</a:t>
                </a:r>
                <a:r>
                  <a:rPr lang="en-US" spc="17" dirty="0">
                    <a:solidFill>
                      <a:srgbClr val="8D9677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 </a:t>
                </a:r>
                <a:r>
                  <a:rPr lang="en-US" spc="17" dirty="0">
                    <a:solidFill>
                      <a:schemeClr val="bg2">
                        <a:lumMod val="50000"/>
                      </a:schemeClr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case.</a:t>
                </a:r>
              </a:p>
              <a:p>
                <a:pPr marL="423784" lvl="1" indent="-211892" algn="l">
                  <a:lnSpc>
                    <a:spcPts val="2746"/>
                  </a:lnSpc>
                  <a:buFont typeface="Arial"/>
                  <a:buChar char="•"/>
                </a:pPr>
                <a:r>
                  <a:rPr lang="en-US" spc="17" dirty="0">
                    <a:solidFill>
                      <a:schemeClr val="bg2">
                        <a:lumMod val="50000"/>
                      </a:schemeClr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Also resolve the conjectures for </a:t>
                </a:r>
                <a:r>
                  <a:rPr lang="en-US" spc="17" dirty="0">
                    <a:solidFill>
                      <a:schemeClr val="accent6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smoothed analysis </a:t>
                </a:r>
                <a:r>
                  <a:rPr lang="en-US" spc="17" dirty="0">
                    <a:solidFill>
                      <a:schemeClr val="bg2">
                        <a:lumMod val="50000"/>
                      </a:schemeClr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of</a:t>
                </a:r>
                <a:r>
                  <a:rPr lang="en-US" spc="17" dirty="0">
                    <a:solidFill>
                      <a:srgbClr val="8D9677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 </a:t>
                </a:r>
                <a:r>
                  <a:rPr lang="en-US" spc="17" dirty="0">
                    <a:solidFill>
                      <a:schemeClr val="accent6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subspace clustering</a:t>
                </a:r>
                <a:r>
                  <a:rPr lang="en-US" spc="17" dirty="0">
                    <a:solidFill>
                      <a:srgbClr val="8D9677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.</a:t>
                </a:r>
              </a:p>
              <a:p>
                <a:pPr marL="423784" lvl="1" indent="-211892">
                  <a:lnSpc>
                    <a:spcPts val="2746"/>
                  </a:lnSpc>
                  <a:buFont typeface="Arial"/>
                  <a:buChar char="•"/>
                </a:pPr>
                <a:r>
                  <a:rPr lang="en-US" spc="17" dirty="0">
                    <a:solidFill>
                      <a:schemeClr val="bg2">
                        <a:lumMod val="50000"/>
                      </a:schemeClr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[</a:t>
                </a:r>
                <a:r>
                  <a:rPr lang="en-US" spc="17" dirty="0">
                    <a:solidFill>
                      <a:srgbClr val="00B0F0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Koiran 24</a:t>
                </a:r>
                <a:r>
                  <a:rPr lang="en-US" spc="17" dirty="0">
                    <a:solidFill>
                      <a:schemeClr val="bg2">
                        <a:lumMod val="50000"/>
                      </a:schemeClr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]: </a:t>
                </a:r>
                <a:r>
                  <a:rPr lang="en-US" spc="21" dirty="0">
                    <a:solidFill>
                      <a:schemeClr val="bg2">
                        <a:lumMod val="50000"/>
                      </a:schemeClr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Tensor decomposition for </a:t>
                </a:r>
                <a14:m>
                  <m:oMath xmlns:m="http://schemas.openxmlformats.org/officeDocument/2006/math">
                    <m:r>
                      <a:rPr lang="en-I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I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I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I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I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IN" dirty="0"/>
                  <a:t> </a:t>
                </a:r>
                <a:r>
                  <a:rPr lang="en-US" spc="21" dirty="0">
                    <a:solidFill>
                      <a:schemeClr val="bg2">
                        <a:lumMod val="50000"/>
                      </a:schemeClr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tensors in non-degenerate case. Rank up to </a:t>
                </a:r>
                <a14:m>
                  <m:oMath xmlns:m="http://schemas.openxmlformats.org/officeDocument/2006/math">
                    <m:r>
                      <a:rPr lang="en-IN" b="0" i="1" spc="2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lear Sans"/>
                        <a:cs typeface="Clear Sans"/>
                        <a:sym typeface="Clear Sans"/>
                      </a:rPr>
                      <m:t>4</m:t>
                    </m:r>
                    <m:r>
                      <a:rPr lang="en-IN" b="0" i="1" spc="2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lear Sans"/>
                        <a:cs typeface="Clear Sans"/>
                        <a:sym typeface="Clear Sans"/>
                      </a:rPr>
                      <m:t>𝑛</m:t>
                    </m:r>
                    <m:r>
                      <a:rPr lang="en-IN" b="0" i="1" spc="2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lear Sans"/>
                        <a:cs typeface="Clear Sans"/>
                        <a:sym typeface="Clear Sans"/>
                      </a:rPr>
                      <m:t>/3</m:t>
                    </m:r>
                  </m:oMath>
                </a14:m>
                <a:r>
                  <a:rPr lang="en-US" spc="17" dirty="0">
                    <a:solidFill>
                      <a:schemeClr val="bg2">
                        <a:lumMod val="50000"/>
                      </a:schemeClr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. </a:t>
                </a:r>
              </a:p>
              <a:p>
                <a:pPr marL="423784" lvl="1" indent="-211892">
                  <a:lnSpc>
                    <a:spcPts val="2746"/>
                  </a:lnSpc>
                  <a:buFont typeface="Arial"/>
                  <a:buChar char="•"/>
                </a:pPr>
                <a:r>
                  <a:rPr lang="en-US" spc="17" dirty="0">
                    <a:solidFill>
                      <a:schemeClr val="bg2">
                        <a:lumMod val="50000"/>
                      </a:schemeClr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Inspired by lower bounds but doesn’t use our framework.</a:t>
                </a:r>
              </a:p>
              <a:p>
                <a:pPr marL="423784" lvl="1" indent="-211892">
                  <a:lnSpc>
                    <a:spcPts val="2746"/>
                  </a:lnSpc>
                  <a:buFont typeface="Arial"/>
                  <a:buChar char="•"/>
                </a:pPr>
                <a:r>
                  <a:rPr lang="en-US" spc="17" dirty="0">
                    <a:solidFill>
                      <a:schemeClr val="bg2">
                        <a:lumMod val="50000"/>
                      </a:schemeClr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[</a:t>
                </a:r>
                <a:r>
                  <a:rPr lang="en-US" spc="17" dirty="0">
                    <a:solidFill>
                      <a:srgbClr val="00B0F0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Kothari</a:t>
                </a:r>
                <a:r>
                  <a:rPr lang="en-US" spc="17" dirty="0">
                    <a:solidFill>
                      <a:srgbClr val="8D9677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, </a:t>
                </a:r>
                <a:r>
                  <a:rPr lang="en-US" spc="17" dirty="0">
                    <a:solidFill>
                      <a:srgbClr val="00B0F0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Moitra</a:t>
                </a:r>
                <a:r>
                  <a:rPr lang="en-US" spc="17" dirty="0">
                    <a:solidFill>
                      <a:srgbClr val="8D9677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, </a:t>
                </a:r>
                <a:r>
                  <a:rPr lang="en-US" spc="17" dirty="0">
                    <a:solidFill>
                      <a:srgbClr val="00B0F0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Wein 24</a:t>
                </a:r>
                <a:r>
                  <a:rPr lang="en-US" spc="17" dirty="0">
                    <a:solidFill>
                      <a:schemeClr val="bg2">
                        <a:lumMod val="50000"/>
                      </a:schemeClr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]: </a:t>
                </a:r>
                <a:r>
                  <a:rPr lang="en-US" spc="21" dirty="0">
                    <a:solidFill>
                      <a:schemeClr val="bg2">
                        <a:lumMod val="50000"/>
                      </a:schemeClr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Tensor decomposition for </a:t>
                </a:r>
                <a14:m>
                  <m:oMath xmlns:m="http://schemas.openxmlformats.org/officeDocument/2006/math">
                    <m:r>
                      <a:rPr lang="en-I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I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I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I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I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IN" dirty="0"/>
                  <a:t> </a:t>
                </a:r>
                <a:r>
                  <a:rPr lang="en-US" spc="21" dirty="0">
                    <a:solidFill>
                      <a:schemeClr val="bg2">
                        <a:lumMod val="50000"/>
                      </a:schemeClr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tensors in non-degenerate case. Rank up 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b="0" i="1" spc="2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lear Sans"/>
                            <a:cs typeface="Clear Sans"/>
                            <a:sym typeface="Clear Sans"/>
                          </a:rPr>
                        </m:ctrlPr>
                      </m:dPr>
                      <m:e>
                        <m:r>
                          <a:rPr lang="en-IN" b="0" i="1" spc="2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lear Sans"/>
                            <a:cs typeface="Clear Sans"/>
                            <a:sym typeface="Clear Sans"/>
                          </a:rPr>
                          <m:t>2−</m:t>
                        </m:r>
                        <m:r>
                          <a:rPr lang="en-IN" b="0" i="1" spc="2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lear Sans"/>
                            <a:cs typeface="Clear Sans"/>
                            <a:sym typeface="Clear Sans"/>
                          </a:rPr>
                          <m:t>𝜖</m:t>
                        </m:r>
                      </m:e>
                    </m:d>
                    <m:r>
                      <a:rPr lang="en-IN" b="0" i="1" spc="2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lear Sans"/>
                        <a:cs typeface="Clear Sans"/>
                        <a:sym typeface="Clear Sans"/>
                      </a:rPr>
                      <m:t>𝑛</m:t>
                    </m:r>
                  </m:oMath>
                </a14:m>
                <a:r>
                  <a:rPr lang="en-US" spc="17" dirty="0">
                    <a:solidFill>
                      <a:schemeClr val="bg2">
                        <a:lumMod val="50000"/>
                      </a:schemeClr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.</a:t>
                </a:r>
              </a:p>
              <a:p>
                <a:pPr marL="423784" lvl="1" indent="-211892">
                  <a:lnSpc>
                    <a:spcPts val="2746"/>
                  </a:lnSpc>
                  <a:buFont typeface="Arial"/>
                  <a:buChar char="•"/>
                </a:pPr>
                <a:r>
                  <a:rPr lang="en-US" spc="17" dirty="0">
                    <a:solidFill>
                      <a:schemeClr val="bg2">
                        <a:lumMod val="50000"/>
                      </a:schemeClr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Uses our framework with </a:t>
                </a:r>
                <a:r>
                  <a:rPr lang="en-US" spc="17" dirty="0" err="1">
                    <a:solidFill>
                      <a:schemeClr val="accent6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Kozsul</a:t>
                </a:r>
                <a:r>
                  <a:rPr lang="en-US" spc="17" dirty="0">
                    <a:solidFill>
                      <a:schemeClr val="accent6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-Young </a:t>
                </a:r>
                <a:r>
                  <a:rPr lang="en-US" spc="17" dirty="0" err="1">
                    <a:solidFill>
                      <a:schemeClr val="accent6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flattenings</a:t>
                </a:r>
                <a:r>
                  <a:rPr lang="en-US" spc="17" dirty="0">
                    <a:solidFill>
                      <a:schemeClr val="bg2">
                        <a:lumMod val="50000"/>
                      </a:schemeClr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. </a:t>
                </a:r>
              </a:p>
              <a:p>
                <a:pPr algn="l">
                  <a:lnSpc>
                    <a:spcPts val="2747"/>
                  </a:lnSpc>
                </a:pPr>
                <a:endParaRPr lang="en-US" sz="1962" spc="17" dirty="0">
                  <a:solidFill>
                    <a:srgbClr val="8D9677"/>
                  </a:solidFill>
                  <a:latin typeface="Clear Sans"/>
                  <a:ea typeface="Clear Sans"/>
                  <a:cs typeface="Clear Sans"/>
                  <a:sym typeface="Clear Sans"/>
                </a:endParaRPr>
              </a:p>
            </p:txBody>
          </p:sp>
        </mc:Choice>
        <mc:Fallback xmlns="">
          <p:sp>
            <p:nvSpPr>
              <p:cNvPr id="9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453" y="1981200"/>
                <a:ext cx="8174583" cy="4822346"/>
              </a:xfrm>
              <a:prstGeom prst="rect">
                <a:avLst/>
              </a:prstGeom>
              <a:blipFill>
                <a:blip r:embed="rId14"/>
                <a:stretch>
                  <a:fillRect t="-759" r="-104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2E94DB-9D75-3225-E71A-5B113EFE5A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82FD9094-8261-6E2A-07F7-0B825E4B13B8}"/>
              </a:ext>
            </a:extLst>
          </p:cNvPr>
          <p:cNvSpPr txBox="1"/>
          <p:nvPr/>
        </p:nvSpPr>
        <p:spPr>
          <a:xfrm>
            <a:off x="2152822" y="2317353"/>
            <a:ext cx="5447957" cy="752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385"/>
              </a:lnSpc>
              <a:spcBef>
                <a:spcPct val="0"/>
              </a:spcBef>
            </a:pPr>
            <a:r>
              <a:rPr lang="en-US" sz="4561" dirty="0">
                <a:solidFill>
                  <a:srgbClr val="6E7658"/>
                </a:solidFill>
                <a:latin typeface="Oswald"/>
                <a:ea typeface="Oswald"/>
                <a:cs typeface="Oswald"/>
                <a:sym typeface="Oswald"/>
              </a:rPr>
              <a:t>Open Problems</a:t>
            </a:r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6CED327B-F80E-1200-D72E-0CEB8F3B11D2}"/>
              </a:ext>
            </a:extLst>
          </p:cNvPr>
          <p:cNvSpPr/>
          <p:nvPr/>
        </p:nvSpPr>
        <p:spPr>
          <a:xfrm flipV="1">
            <a:off x="3739614" y="3200400"/>
            <a:ext cx="2274371" cy="6625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N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19F5FEC3-8416-A4DF-B527-8C3F85B6F18A}"/>
              </a:ext>
            </a:extLst>
          </p:cNvPr>
          <p:cNvSpPr/>
          <p:nvPr/>
        </p:nvSpPr>
        <p:spPr>
          <a:xfrm rot="-5400000">
            <a:off x="-1154537" y="107773"/>
            <a:ext cx="2205593" cy="1210319"/>
          </a:xfrm>
          <a:custGeom>
            <a:avLst/>
            <a:gdLst/>
            <a:ahLst/>
            <a:cxnLst/>
            <a:rect l="l" t="t" r="r" b="b"/>
            <a:pathLst>
              <a:path w="2205593" h="1210319">
                <a:moveTo>
                  <a:pt x="0" y="0"/>
                </a:moveTo>
                <a:lnTo>
                  <a:pt x="2205593" y="0"/>
                </a:lnTo>
                <a:lnTo>
                  <a:pt x="2205593" y="1210319"/>
                </a:lnTo>
                <a:lnTo>
                  <a:pt x="0" y="12103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CD994C30-D070-DCEE-EAE1-D8D805BA0941}"/>
              </a:ext>
            </a:extLst>
          </p:cNvPr>
          <p:cNvSpPr/>
          <p:nvPr/>
        </p:nvSpPr>
        <p:spPr>
          <a:xfrm rot="-10800000">
            <a:off x="8907265" y="6285417"/>
            <a:ext cx="1137311" cy="1029783"/>
          </a:xfrm>
          <a:custGeom>
            <a:avLst/>
            <a:gdLst/>
            <a:ahLst/>
            <a:cxnLst/>
            <a:rect l="l" t="t" r="r" b="b"/>
            <a:pathLst>
              <a:path w="1137311" h="1029783">
                <a:moveTo>
                  <a:pt x="0" y="0"/>
                </a:moveTo>
                <a:lnTo>
                  <a:pt x="1137311" y="0"/>
                </a:lnTo>
                <a:lnTo>
                  <a:pt x="1137311" y="1029783"/>
                </a:lnTo>
                <a:lnTo>
                  <a:pt x="0" y="10297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11397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20789" y="418766"/>
            <a:ext cx="6706394" cy="768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385"/>
              </a:lnSpc>
              <a:spcBef>
                <a:spcPct val="0"/>
              </a:spcBef>
            </a:pPr>
            <a:r>
              <a:rPr lang="en-US" sz="4561" dirty="0">
                <a:solidFill>
                  <a:srgbClr val="6E7658"/>
                </a:solidFill>
                <a:latin typeface="Oswald"/>
                <a:ea typeface="Oswald"/>
                <a:cs typeface="Oswald"/>
                <a:sym typeface="Oswald"/>
              </a:rPr>
              <a:t>Open problems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374239" y="2193377"/>
            <a:ext cx="9005122" cy="4683055"/>
            <a:chOff x="0" y="0"/>
            <a:chExt cx="3537727" cy="183977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537727" cy="1839771"/>
            </a:xfrm>
            <a:custGeom>
              <a:avLst/>
              <a:gdLst/>
              <a:ahLst/>
              <a:cxnLst/>
              <a:rect l="l" t="t" r="r" b="b"/>
              <a:pathLst>
                <a:path w="3537727" h="1839771">
                  <a:moveTo>
                    <a:pt x="39547" y="0"/>
                  </a:moveTo>
                  <a:lnTo>
                    <a:pt x="3498179" y="0"/>
                  </a:lnTo>
                  <a:cubicBezTo>
                    <a:pt x="3508668" y="0"/>
                    <a:pt x="3518727" y="4167"/>
                    <a:pt x="3526144" y="11583"/>
                  </a:cubicBezTo>
                  <a:cubicBezTo>
                    <a:pt x="3533560" y="19000"/>
                    <a:pt x="3537727" y="29059"/>
                    <a:pt x="3537727" y="39547"/>
                  </a:cubicBezTo>
                  <a:lnTo>
                    <a:pt x="3537727" y="1800224"/>
                  </a:lnTo>
                  <a:cubicBezTo>
                    <a:pt x="3537727" y="1822066"/>
                    <a:pt x="3520021" y="1839771"/>
                    <a:pt x="3498179" y="1839771"/>
                  </a:cubicBezTo>
                  <a:lnTo>
                    <a:pt x="39547" y="1839771"/>
                  </a:lnTo>
                  <a:cubicBezTo>
                    <a:pt x="29059" y="1839771"/>
                    <a:pt x="19000" y="1835605"/>
                    <a:pt x="11583" y="1828188"/>
                  </a:cubicBezTo>
                  <a:cubicBezTo>
                    <a:pt x="4167" y="1820772"/>
                    <a:pt x="0" y="1810713"/>
                    <a:pt x="0" y="1800224"/>
                  </a:cubicBezTo>
                  <a:lnTo>
                    <a:pt x="0" y="39547"/>
                  </a:lnTo>
                  <a:cubicBezTo>
                    <a:pt x="0" y="17706"/>
                    <a:pt x="17706" y="0"/>
                    <a:pt x="3954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3537727" cy="1858821"/>
            </a:xfrm>
            <a:prstGeom prst="rect">
              <a:avLst/>
            </a:prstGeom>
          </p:spPr>
          <p:txBody>
            <a:bodyPr lIns="46341" tIns="46341" rIns="46341" bIns="46341" rtlCol="0" anchor="ctr"/>
            <a:lstStyle/>
            <a:p>
              <a:pPr algn="ctr">
                <a:lnSpc>
                  <a:spcPts val="1361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23139" y="2448029"/>
            <a:ext cx="9007828" cy="2506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08160" lvl="1" indent="-254080" algn="l">
              <a:lnSpc>
                <a:spcPts val="3295"/>
              </a:lnSpc>
              <a:buFont typeface="Arial"/>
              <a:buChar char="•"/>
            </a:pPr>
            <a:r>
              <a:rPr lang="en-US" sz="2353" spc="21" dirty="0">
                <a:solidFill>
                  <a:srgbClr val="6E7658"/>
                </a:solidFill>
                <a:latin typeface="Clear Sans"/>
                <a:ea typeface="Clear Sans"/>
                <a:cs typeface="Clear Sans"/>
                <a:sym typeface="Clear Sans"/>
              </a:rPr>
              <a:t>Learning algorithms for more classes of </a:t>
            </a:r>
            <a:r>
              <a:rPr lang="en-US" sz="2353" i="1" spc="21" dirty="0">
                <a:solidFill>
                  <a:schemeClr val="accent6"/>
                </a:solidFill>
                <a:latin typeface="Clear Sans Italics"/>
                <a:ea typeface="Clear Sans Italics"/>
                <a:cs typeface="Clear Sans Italics"/>
                <a:sym typeface="Clear Sans Italics"/>
              </a:rPr>
              <a:t>arithmetic circuits</a:t>
            </a:r>
            <a:r>
              <a:rPr lang="en-US" sz="2353" i="1" spc="21" dirty="0">
                <a:solidFill>
                  <a:srgbClr val="6E7658"/>
                </a:solidFill>
                <a:latin typeface="Clear Sans Italics"/>
                <a:ea typeface="Clear Sans Italics"/>
                <a:cs typeface="Clear Sans Italics"/>
                <a:sym typeface="Clear Sans Italics"/>
              </a:rPr>
              <a:t>, e.g. </a:t>
            </a:r>
            <a:r>
              <a:rPr lang="en-US" sz="2353" i="1" spc="21" dirty="0">
                <a:solidFill>
                  <a:schemeClr val="accent6"/>
                </a:solidFill>
                <a:latin typeface="Clear Sans Italics"/>
                <a:ea typeface="Clear Sans Italics"/>
                <a:cs typeface="Clear Sans Italics"/>
                <a:sym typeface="Clear Sans Italics"/>
              </a:rPr>
              <a:t>constant depth circuits</a:t>
            </a:r>
            <a:r>
              <a:rPr lang="en-US" sz="2353" i="1" spc="21" dirty="0">
                <a:solidFill>
                  <a:srgbClr val="6E7658"/>
                </a:solidFill>
                <a:latin typeface="Clear Sans Italics"/>
                <a:ea typeface="Clear Sans Italics"/>
                <a:cs typeface="Clear Sans Italics"/>
                <a:sym typeface="Clear Sans Italics"/>
              </a:rPr>
              <a:t>. </a:t>
            </a:r>
          </a:p>
          <a:p>
            <a:pPr marL="508160" lvl="1" indent="-254080" algn="l">
              <a:lnSpc>
                <a:spcPts val="3295"/>
              </a:lnSpc>
              <a:buFont typeface="Arial"/>
              <a:buChar char="•"/>
            </a:pPr>
            <a:r>
              <a:rPr lang="en-US" sz="2353" spc="21" dirty="0">
                <a:solidFill>
                  <a:srgbClr val="6E7658"/>
                </a:solidFill>
                <a:latin typeface="Clear Sans"/>
                <a:ea typeface="Clear Sans"/>
                <a:cs typeface="Clear Sans"/>
                <a:sym typeface="Clear Sans"/>
              </a:rPr>
              <a:t>More applications in ML (beyond </a:t>
            </a:r>
            <a:r>
              <a:rPr lang="en-US" sz="2353" spc="21" dirty="0">
                <a:solidFill>
                  <a:schemeClr val="accent6"/>
                </a:solidFill>
                <a:latin typeface="Clear Sans"/>
                <a:ea typeface="Clear Sans"/>
                <a:cs typeface="Clear Sans"/>
                <a:sym typeface="Clear Sans"/>
              </a:rPr>
              <a:t>tensor decomposition</a:t>
            </a:r>
            <a:r>
              <a:rPr lang="en-US" sz="2353" spc="21" dirty="0">
                <a:solidFill>
                  <a:srgbClr val="6E7658"/>
                </a:solidFill>
                <a:latin typeface="Clear Sans"/>
                <a:ea typeface="Clear Sans"/>
                <a:cs typeface="Clear Sans"/>
                <a:sym typeface="Clear Sans"/>
              </a:rPr>
              <a:t>).</a:t>
            </a:r>
          </a:p>
          <a:p>
            <a:pPr marL="596980" lvl="1" indent="-342900" algn="l">
              <a:lnSpc>
                <a:spcPts val="3295"/>
              </a:lnSpc>
              <a:buFont typeface="Wingdings" panose="05000000000000000000" pitchFamily="2" charset="2"/>
              <a:buChar char="Ø"/>
            </a:pPr>
            <a:r>
              <a:rPr lang="en-US" sz="2353" spc="21" dirty="0">
                <a:solidFill>
                  <a:schemeClr val="accent6"/>
                </a:solidFill>
                <a:latin typeface="Clear Sans"/>
                <a:ea typeface="Clear Sans"/>
                <a:cs typeface="Clear Sans"/>
                <a:sym typeface="Clear Sans"/>
              </a:rPr>
              <a:t>Smoothed analysis </a:t>
            </a:r>
            <a:r>
              <a:rPr lang="en-US" sz="2353" spc="21" dirty="0">
                <a:solidFill>
                  <a:srgbClr val="6E7658"/>
                </a:solidFill>
                <a:latin typeface="Clear Sans"/>
                <a:ea typeface="Clear Sans"/>
                <a:cs typeface="Clear Sans"/>
                <a:sym typeface="Clear Sans"/>
              </a:rPr>
              <a:t>of </a:t>
            </a:r>
            <a:r>
              <a:rPr lang="en-US" sz="2353" spc="21" dirty="0">
                <a:solidFill>
                  <a:schemeClr val="accent6"/>
                </a:solidFill>
                <a:latin typeface="Clear Sans"/>
                <a:ea typeface="Clear Sans"/>
                <a:cs typeface="Clear Sans"/>
                <a:sym typeface="Clear Sans"/>
              </a:rPr>
              <a:t>mixtures of Gaussians</a:t>
            </a:r>
            <a:r>
              <a:rPr lang="en-US" sz="2353" spc="21" dirty="0">
                <a:solidFill>
                  <a:srgbClr val="6E7658"/>
                </a:solidFill>
                <a:latin typeface="Clear Sans"/>
                <a:ea typeface="Clear Sans"/>
                <a:cs typeface="Clear Sans"/>
                <a:sym typeface="Clear Sans"/>
              </a:rPr>
              <a:t>.</a:t>
            </a:r>
          </a:p>
          <a:p>
            <a:pPr algn="l">
              <a:lnSpc>
                <a:spcPts val="3295"/>
              </a:lnSpc>
            </a:pPr>
            <a:endParaRPr lang="en-US" sz="2353" spc="21" dirty="0">
              <a:solidFill>
                <a:srgbClr val="6E7658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algn="l">
              <a:lnSpc>
                <a:spcPts val="3295"/>
              </a:lnSpc>
              <a:spcBef>
                <a:spcPct val="0"/>
              </a:spcBef>
            </a:pPr>
            <a:endParaRPr lang="en-US" sz="2353" spc="21" dirty="0">
              <a:solidFill>
                <a:srgbClr val="6E7658"/>
              </a:solidFill>
              <a:latin typeface="Clear Sans"/>
              <a:ea typeface="Clear Sans"/>
              <a:cs typeface="Clear Sans"/>
              <a:sym typeface="Clear Sans"/>
            </a:endParaRPr>
          </a:p>
        </p:txBody>
      </p:sp>
      <p:sp>
        <p:nvSpPr>
          <p:cNvPr id="7" name="Freeform 7"/>
          <p:cNvSpPr/>
          <p:nvPr/>
        </p:nvSpPr>
        <p:spPr>
          <a:xfrm rot="-5400000">
            <a:off x="7696569" y="293847"/>
            <a:ext cx="2205593" cy="1210319"/>
          </a:xfrm>
          <a:custGeom>
            <a:avLst/>
            <a:gdLst/>
            <a:ahLst/>
            <a:cxnLst/>
            <a:rect l="l" t="t" r="r" b="b"/>
            <a:pathLst>
              <a:path w="2205593" h="1210319">
                <a:moveTo>
                  <a:pt x="0" y="0"/>
                </a:moveTo>
                <a:lnTo>
                  <a:pt x="2205593" y="0"/>
                </a:lnTo>
                <a:lnTo>
                  <a:pt x="2205593" y="1210319"/>
                </a:lnTo>
                <a:lnTo>
                  <a:pt x="0" y="12103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8" name="Group 8"/>
          <p:cNvGrpSpPr/>
          <p:nvPr/>
        </p:nvGrpSpPr>
        <p:grpSpPr>
          <a:xfrm>
            <a:off x="-544767" y="70143"/>
            <a:ext cx="1691505" cy="1691505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D9677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26002" tIns="26002" rIns="26002" bIns="26002" rtlCol="0" anchor="ctr"/>
            <a:lstStyle/>
            <a:p>
              <a:pPr algn="ctr">
                <a:lnSpc>
                  <a:spcPts val="1361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423139" y="779805"/>
            <a:ext cx="930628" cy="930628"/>
          </a:xfrm>
          <a:custGeom>
            <a:avLst/>
            <a:gdLst/>
            <a:ahLst/>
            <a:cxnLst/>
            <a:rect l="l" t="t" r="r" b="b"/>
            <a:pathLst>
              <a:path w="930628" h="930628">
                <a:moveTo>
                  <a:pt x="0" y="0"/>
                </a:moveTo>
                <a:lnTo>
                  <a:pt x="930628" y="0"/>
                </a:lnTo>
                <a:lnTo>
                  <a:pt x="930628" y="930628"/>
                </a:lnTo>
                <a:lnTo>
                  <a:pt x="0" y="9306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20789" y="418766"/>
            <a:ext cx="6706394" cy="768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385"/>
              </a:lnSpc>
              <a:spcBef>
                <a:spcPct val="0"/>
              </a:spcBef>
            </a:pPr>
            <a:r>
              <a:rPr lang="en-US" sz="4561" dirty="0">
                <a:solidFill>
                  <a:srgbClr val="6E7658"/>
                </a:solidFill>
                <a:latin typeface="Oswald"/>
                <a:ea typeface="Oswald"/>
                <a:cs typeface="Oswald"/>
                <a:sym typeface="Oswald"/>
              </a:rPr>
              <a:t>Open problems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374239" y="2193377"/>
            <a:ext cx="9005122" cy="4683055"/>
            <a:chOff x="0" y="0"/>
            <a:chExt cx="3537727" cy="183977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537727" cy="1839771"/>
            </a:xfrm>
            <a:custGeom>
              <a:avLst/>
              <a:gdLst/>
              <a:ahLst/>
              <a:cxnLst/>
              <a:rect l="l" t="t" r="r" b="b"/>
              <a:pathLst>
                <a:path w="3537727" h="1839771">
                  <a:moveTo>
                    <a:pt x="39547" y="0"/>
                  </a:moveTo>
                  <a:lnTo>
                    <a:pt x="3498179" y="0"/>
                  </a:lnTo>
                  <a:cubicBezTo>
                    <a:pt x="3508668" y="0"/>
                    <a:pt x="3518727" y="4167"/>
                    <a:pt x="3526144" y="11583"/>
                  </a:cubicBezTo>
                  <a:cubicBezTo>
                    <a:pt x="3533560" y="19000"/>
                    <a:pt x="3537727" y="29059"/>
                    <a:pt x="3537727" y="39547"/>
                  </a:cubicBezTo>
                  <a:lnTo>
                    <a:pt x="3537727" y="1800224"/>
                  </a:lnTo>
                  <a:cubicBezTo>
                    <a:pt x="3537727" y="1822066"/>
                    <a:pt x="3520021" y="1839771"/>
                    <a:pt x="3498179" y="1839771"/>
                  </a:cubicBezTo>
                  <a:lnTo>
                    <a:pt x="39547" y="1839771"/>
                  </a:lnTo>
                  <a:cubicBezTo>
                    <a:pt x="29059" y="1839771"/>
                    <a:pt x="19000" y="1835605"/>
                    <a:pt x="11583" y="1828188"/>
                  </a:cubicBezTo>
                  <a:cubicBezTo>
                    <a:pt x="4167" y="1820772"/>
                    <a:pt x="0" y="1810713"/>
                    <a:pt x="0" y="1800224"/>
                  </a:cubicBezTo>
                  <a:lnTo>
                    <a:pt x="0" y="39547"/>
                  </a:lnTo>
                  <a:cubicBezTo>
                    <a:pt x="0" y="17706"/>
                    <a:pt x="17706" y="0"/>
                    <a:pt x="3954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3537727" cy="1858821"/>
            </a:xfrm>
            <a:prstGeom prst="rect">
              <a:avLst/>
            </a:prstGeom>
          </p:spPr>
          <p:txBody>
            <a:bodyPr lIns="46341" tIns="46341" rIns="46341" bIns="46341" rtlCol="0" anchor="ctr"/>
            <a:lstStyle/>
            <a:p>
              <a:pPr algn="ctr">
                <a:lnSpc>
                  <a:spcPts val="1361"/>
                </a:lnSpc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6"/>
              <p:cNvSpPr txBox="1"/>
              <p:nvPr/>
            </p:nvSpPr>
            <p:spPr>
              <a:xfrm>
                <a:off x="423139" y="2448029"/>
                <a:ext cx="9007828" cy="377654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508160" lvl="1" indent="-254080" algn="l">
                  <a:lnSpc>
                    <a:spcPts val="3295"/>
                  </a:lnSpc>
                  <a:buFont typeface="Arial"/>
                  <a:buChar char="•"/>
                </a:pPr>
                <a:r>
                  <a:rPr lang="en-US" sz="2353" spc="21" dirty="0">
                    <a:solidFill>
                      <a:srgbClr val="6E7658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Exciting interplay of </a:t>
                </a:r>
                <a:r>
                  <a:rPr lang="en-US" sz="2353" spc="21" dirty="0">
                    <a:solidFill>
                      <a:schemeClr val="accent6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algorithms</a:t>
                </a:r>
                <a:r>
                  <a:rPr lang="en-US" sz="2353" spc="21" dirty="0">
                    <a:solidFill>
                      <a:srgbClr val="6E7658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, </a:t>
                </a:r>
                <a:r>
                  <a:rPr lang="en-US" sz="2353" spc="21" dirty="0">
                    <a:solidFill>
                      <a:schemeClr val="accent6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complexity</a:t>
                </a:r>
                <a:r>
                  <a:rPr lang="en-US" sz="2353" spc="21" dirty="0">
                    <a:solidFill>
                      <a:srgbClr val="6E7658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 and </a:t>
                </a:r>
                <a:r>
                  <a:rPr lang="en-US" sz="2353" spc="21" dirty="0">
                    <a:solidFill>
                      <a:schemeClr val="accent6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machine learning</a:t>
                </a:r>
                <a:r>
                  <a:rPr lang="en-US" sz="2353" spc="21" dirty="0">
                    <a:solidFill>
                      <a:srgbClr val="6E7658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!</a:t>
                </a:r>
              </a:p>
              <a:p>
                <a:pPr marL="596980" lvl="1" indent="-342900" algn="l">
                  <a:lnSpc>
                    <a:spcPts val="3295"/>
                  </a:lnSpc>
                  <a:buFont typeface="Wingdings" panose="05000000000000000000" pitchFamily="2" charset="2"/>
                  <a:buChar char="Ø"/>
                </a:pPr>
                <a:r>
                  <a:rPr lang="en-US" sz="2353" spc="21" dirty="0">
                    <a:solidFill>
                      <a:srgbClr val="6E7658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Tensor decomposition for </a:t>
                </a:r>
                <a14:m>
                  <m:oMath xmlns:m="http://schemas.openxmlformats.org/officeDocument/2006/math">
                    <m:r>
                      <a:rPr lang="en-IN" sz="235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IN" sz="235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IN" sz="235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IN" sz="235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IN" sz="235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IN" sz="2350" dirty="0"/>
                  <a:t> </a:t>
                </a:r>
                <a:r>
                  <a:rPr lang="en-US" sz="2350" spc="21" dirty="0">
                    <a:solidFill>
                      <a:srgbClr val="6E7658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tensors</a:t>
                </a:r>
                <a:r>
                  <a:rPr lang="en-US" sz="2353" spc="21" dirty="0">
                    <a:solidFill>
                      <a:srgbClr val="6E7658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.</a:t>
                </a:r>
              </a:p>
              <a:p>
                <a:pPr marL="596980" lvl="1" indent="-342900" algn="l">
                  <a:lnSpc>
                    <a:spcPts val="3295"/>
                  </a:lnSpc>
                  <a:buFont typeface="Wingdings" panose="05000000000000000000" pitchFamily="2" charset="2"/>
                  <a:buChar char="Ø"/>
                </a:pPr>
                <a:r>
                  <a:rPr lang="en-US" sz="2353" spc="21" dirty="0">
                    <a:solidFill>
                      <a:schemeClr val="accent6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Open</a:t>
                </a:r>
                <a:r>
                  <a:rPr lang="en-US" sz="2353" spc="21" dirty="0">
                    <a:solidFill>
                      <a:srgbClr val="6E7658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: </a:t>
                </a:r>
                <a:r>
                  <a:rPr lang="en-US" sz="2350" spc="21" dirty="0">
                    <a:solidFill>
                      <a:srgbClr val="6E7658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rank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35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35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IN" sz="235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1.1</m:t>
                        </m:r>
                      </m:sup>
                    </m:sSup>
                    <m:r>
                      <a:rPr lang="en-IN" sz="235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350" spc="21" dirty="0">
                    <a:solidFill>
                      <a:srgbClr val="6E7658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lower </a:t>
                </a:r>
                <a:r>
                  <a:rPr lang="en-US" sz="2353" spc="21" dirty="0">
                    <a:solidFill>
                      <a:srgbClr val="6E7658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bound.</a:t>
                </a:r>
              </a:p>
              <a:p>
                <a:pPr marL="596980" lvl="1" indent="-342900" algn="l">
                  <a:lnSpc>
                    <a:spcPts val="3295"/>
                  </a:lnSpc>
                  <a:buFont typeface="Wingdings" panose="05000000000000000000" pitchFamily="2" charset="2"/>
                  <a:buChar char="Ø"/>
                </a:pPr>
                <a:r>
                  <a:rPr lang="en-US" sz="2353" spc="21" dirty="0">
                    <a:solidFill>
                      <a:schemeClr val="accent6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Also open</a:t>
                </a:r>
                <a:r>
                  <a:rPr lang="en-US" sz="2353" spc="21" dirty="0">
                    <a:solidFill>
                      <a:srgbClr val="6E7658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: Tensor decomposition </a:t>
                </a:r>
                <a:r>
                  <a:rPr lang="en-US" sz="2350" spc="21" dirty="0">
                    <a:solidFill>
                      <a:srgbClr val="6E7658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for rank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35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35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IN" sz="235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1.1</m:t>
                        </m:r>
                      </m:sup>
                    </m:sSup>
                  </m:oMath>
                </a14:m>
                <a:r>
                  <a:rPr lang="en-US" sz="2350" spc="21" dirty="0">
                    <a:solidFill>
                      <a:srgbClr val="6E7658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(non-degenerate</a:t>
                </a:r>
                <a:r>
                  <a:rPr lang="en-US" sz="2353" spc="21" dirty="0">
                    <a:solidFill>
                      <a:srgbClr val="6E7658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). </a:t>
                </a:r>
              </a:p>
              <a:p>
                <a:pPr marL="596980" lvl="1" indent="-342900" algn="l">
                  <a:lnSpc>
                    <a:spcPts val="3295"/>
                  </a:lnSpc>
                  <a:buFont typeface="Wingdings" panose="05000000000000000000" pitchFamily="2" charset="2"/>
                  <a:buChar char="Ø"/>
                </a:pPr>
                <a:r>
                  <a:rPr lang="en-US" sz="2353" spc="21" dirty="0">
                    <a:solidFill>
                      <a:srgbClr val="6E7658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[</a:t>
                </a:r>
                <a:r>
                  <a:rPr lang="en-US" sz="2353" spc="21" dirty="0">
                    <a:solidFill>
                      <a:srgbClr val="00B0F0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EGOW 17</a:t>
                </a:r>
                <a:r>
                  <a:rPr lang="en-US" sz="2353" spc="21" dirty="0">
                    <a:solidFill>
                      <a:srgbClr val="6E7658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]: rank lower bound cannot be proven by known techniques.</a:t>
                </a:r>
              </a:p>
              <a:p>
                <a:pPr algn="l">
                  <a:lnSpc>
                    <a:spcPts val="3295"/>
                  </a:lnSpc>
                  <a:spcBef>
                    <a:spcPct val="0"/>
                  </a:spcBef>
                </a:pPr>
                <a:endParaRPr lang="en-US" sz="2353" spc="21" dirty="0">
                  <a:solidFill>
                    <a:srgbClr val="6E7658"/>
                  </a:solidFill>
                  <a:latin typeface="Clear Sans"/>
                  <a:ea typeface="Clear Sans"/>
                  <a:cs typeface="Clear Sans"/>
                  <a:sym typeface="Clear Sans"/>
                </a:endParaRPr>
              </a:p>
            </p:txBody>
          </p:sp>
        </mc:Choice>
        <mc:Fallback xmlns="">
          <p:sp>
            <p:nvSpPr>
              <p:cNvPr id="6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139" y="2448029"/>
                <a:ext cx="9007828" cy="3776547"/>
              </a:xfrm>
              <a:prstGeom prst="rect">
                <a:avLst/>
              </a:prstGeom>
              <a:blipFill>
                <a:blip r:embed="rId2"/>
                <a:stretch>
                  <a:fillRect t="-161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eeform 7"/>
          <p:cNvSpPr/>
          <p:nvPr/>
        </p:nvSpPr>
        <p:spPr>
          <a:xfrm rot="-5400000">
            <a:off x="7696569" y="293847"/>
            <a:ext cx="2205593" cy="1210319"/>
          </a:xfrm>
          <a:custGeom>
            <a:avLst/>
            <a:gdLst/>
            <a:ahLst/>
            <a:cxnLst/>
            <a:rect l="l" t="t" r="r" b="b"/>
            <a:pathLst>
              <a:path w="2205593" h="1210319">
                <a:moveTo>
                  <a:pt x="0" y="0"/>
                </a:moveTo>
                <a:lnTo>
                  <a:pt x="2205593" y="0"/>
                </a:lnTo>
                <a:lnTo>
                  <a:pt x="2205593" y="1210319"/>
                </a:lnTo>
                <a:lnTo>
                  <a:pt x="0" y="12103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8" name="Group 8"/>
          <p:cNvGrpSpPr/>
          <p:nvPr/>
        </p:nvGrpSpPr>
        <p:grpSpPr>
          <a:xfrm>
            <a:off x="-544767" y="70143"/>
            <a:ext cx="1691505" cy="1691505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D9677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26002" tIns="26002" rIns="26002" bIns="26002" rtlCol="0" anchor="ctr"/>
            <a:lstStyle/>
            <a:p>
              <a:pPr algn="ctr">
                <a:lnSpc>
                  <a:spcPts val="1361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423139" y="779805"/>
            <a:ext cx="930628" cy="930628"/>
          </a:xfrm>
          <a:custGeom>
            <a:avLst/>
            <a:gdLst/>
            <a:ahLst/>
            <a:cxnLst/>
            <a:rect l="l" t="t" r="r" b="b"/>
            <a:pathLst>
              <a:path w="930628" h="930628">
                <a:moveTo>
                  <a:pt x="0" y="0"/>
                </a:moveTo>
                <a:lnTo>
                  <a:pt x="930628" y="0"/>
                </a:lnTo>
                <a:lnTo>
                  <a:pt x="930628" y="930628"/>
                </a:lnTo>
                <a:lnTo>
                  <a:pt x="0" y="93062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FD244B-6A72-DC9C-FE5D-692E4864E1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741607CA-C33C-A52B-503A-9242C7D11346}"/>
              </a:ext>
            </a:extLst>
          </p:cNvPr>
          <p:cNvSpPr txBox="1"/>
          <p:nvPr/>
        </p:nvSpPr>
        <p:spPr>
          <a:xfrm>
            <a:off x="1420789" y="418766"/>
            <a:ext cx="6706394" cy="768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385"/>
              </a:lnSpc>
              <a:spcBef>
                <a:spcPct val="0"/>
              </a:spcBef>
            </a:pPr>
            <a:r>
              <a:rPr lang="en-US" sz="4561" dirty="0">
                <a:solidFill>
                  <a:srgbClr val="6E7658"/>
                </a:solidFill>
                <a:latin typeface="Oswald"/>
                <a:ea typeface="Oswald"/>
                <a:cs typeface="Oswald"/>
                <a:sym typeface="Oswald"/>
              </a:rPr>
              <a:t>Open problems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0CB2F8C4-0B15-6C77-3E97-E5904E0E653A}"/>
              </a:ext>
            </a:extLst>
          </p:cNvPr>
          <p:cNvGrpSpPr/>
          <p:nvPr/>
        </p:nvGrpSpPr>
        <p:grpSpPr>
          <a:xfrm>
            <a:off x="374239" y="2193377"/>
            <a:ext cx="9005122" cy="4683055"/>
            <a:chOff x="0" y="0"/>
            <a:chExt cx="3537727" cy="1839771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0BCA27C2-5218-A7F4-4265-5BF6591C6758}"/>
                </a:ext>
              </a:extLst>
            </p:cNvPr>
            <p:cNvSpPr/>
            <p:nvPr/>
          </p:nvSpPr>
          <p:spPr>
            <a:xfrm>
              <a:off x="0" y="0"/>
              <a:ext cx="3537727" cy="1839771"/>
            </a:xfrm>
            <a:custGeom>
              <a:avLst/>
              <a:gdLst/>
              <a:ahLst/>
              <a:cxnLst/>
              <a:rect l="l" t="t" r="r" b="b"/>
              <a:pathLst>
                <a:path w="3537727" h="1839771">
                  <a:moveTo>
                    <a:pt x="39547" y="0"/>
                  </a:moveTo>
                  <a:lnTo>
                    <a:pt x="3498179" y="0"/>
                  </a:lnTo>
                  <a:cubicBezTo>
                    <a:pt x="3508668" y="0"/>
                    <a:pt x="3518727" y="4167"/>
                    <a:pt x="3526144" y="11583"/>
                  </a:cubicBezTo>
                  <a:cubicBezTo>
                    <a:pt x="3533560" y="19000"/>
                    <a:pt x="3537727" y="29059"/>
                    <a:pt x="3537727" y="39547"/>
                  </a:cubicBezTo>
                  <a:lnTo>
                    <a:pt x="3537727" y="1800224"/>
                  </a:lnTo>
                  <a:cubicBezTo>
                    <a:pt x="3537727" y="1822066"/>
                    <a:pt x="3520021" y="1839771"/>
                    <a:pt x="3498179" y="1839771"/>
                  </a:cubicBezTo>
                  <a:lnTo>
                    <a:pt x="39547" y="1839771"/>
                  </a:lnTo>
                  <a:cubicBezTo>
                    <a:pt x="29059" y="1839771"/>
                    <a:pt x="19000" y="1835605"/>
                    <a:pt x="11583" y="1828188"/>
                  </a:cubicBezTo>
                  <a:cubicBezTo>
                    <a:pt x="4167" y="1820772"/>
                    <a:pt x="0" y="1810713"/>
                    <a:pt x="0" y="1800224"/>
                  </a:cubicBezTo>
                  <a:lnTo>
                    <a:pt x="0" y="39547"/>
                  </a:lnTo>
                  <a:cubicBezTo>
                    <a:pt x="0" y="17706"/>
                    <a:pt x="17706" y="0"/>
                    <a:pt x="3954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5B6F524E-05B8-C609-C606-CEADC4259755}"/>
                </a:ext>
              </a:extLst>
            </p:cNvPr>
            <p:cNvSpPr txBox="1"/>
            <p:nvPr/>
          </p:nvSpPr>
          <p:spPr>
            <a:xfrm>
              <a:off x="0" y="-19050"/>
              <a:ext cx="3537727" cy="1858821"/>
            </a:xfrm>
            <a:prstGeom prst="rect">
              <a:avLst/>
            </a:prstGeom>
          </p:spPr>
          <p:txBody>
            <a:bodyPr lIns="46341" tIns="46341" rIns="46341" bIns="46341" rtlCol="0" anchor="ctr"/>
            <a:lstStyle/>
            <a:p>
              <a:pPr algn="ctr">
                <a:lnSpc>
                  <a:spcPts val="1361"/>
                </a:lnSpc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6">
                <a:extLst>
                  <a:ext uri="{FF2B5EF4-FFF2-40B4-BE49-F238E27FC236}">
                    <a16:creationId xmlns:a16="http://schemas.microsoft.com/office/drawing/2014/main" id="{115C8938-4B81-556D-DB8B-361126E2B45A}"/>
                  </a:ext>
                </a:extLst>
              </p:cNvPr>
              <p:cNvSpPr txBox="1"/>
              <p:nvPr/>
            </p:nvSpPr>
            <p:spPr>
              <a:xfrm>
                <a:off x="423139" y="2448029"/>
                <a:ext cx="9007828" cy="166058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596980" lvl="1" indent="-342900">
                  <a:lnSpc>
                    <a:spcPts val="3295"/>
                  </a:lnSpc>
                  <a:buFont typeface="Wingdings" panose="05000000000000000000" pitchFamily="2" charset="2"/>
                  <a:buChar char="Ø"/>
                </a:pPr>
                <a:r>
                  <a:rPr lang="en-US" sz="2353" spc="21" dirty="0">
                    <a:solidFill>
                      <a:srgbClr val="6E7658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Tensor decomposition </a:t>
                </a:r>
                <a:r>
                  <a:rPr lang="en-US" sz="2350" spc="21" dirty="0">
                    <a:solidFill>
                      <a:srgbClr val="6E7658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for rank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35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35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IN" sz="235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1.1</m:t>
                        </m:r>
                      </m:sup>
                    </m:sSup>
                  </m:oMath>
                </a14:m>
                <a:r>
                  <a:rPr lang="en-US" sz="2350" spc="21" dirty="0">
                    <a:solidFill>
                      <a:srgbClr val="6E7658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 (non-degenerate</a:t>
                </a:r>
                <a:r>
                  <a:rPr lang="en-US" sz="2353" spc="21" dirty="0">
                    <a:solidFill>
                      <a:srgbClr val="6E7658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) implies </a:t>
                </a:r>
                <a:r>
                  <a:rPr lang="en-US" sz="2400" spc="21" dirty="0">
                    <a:solidFill>
                      <a:srgbClr val="6E7658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rank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I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1.1</m:t>
                        </m:r>
                      </m:sup>
                    </m:sSup>
                    <m:r>
                      <a:rPr lang="en-I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spc="21" dirty="0">
                    <a:solidFill>
                      <a:srgbClr val="6E7658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lower bound?</a:t>
                </a:r>
              </a:p>
              <a:p>
                <a:pPr marL="596980" lvl="1" indent="-342900">
                  <a:lnSpc>
                    <a:spcPts val="3295"/>
                  </a:lnSpc>
                  <a:buFont typeface="Wingdings" panose="05000000000000000000" pitchFamily="2" charset="2"/>
                  <a:buChar char="Ø"/>
                </a:pPr>
                <a:r>
                  <a:rPr lang="en-US" sz="2353" spc="21" dirty="0">
                    <a:solidFill>
                      <a:srgbClr val="6E7658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Polynomial time algorithms for tensor decomposition for rank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3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3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IN" sz="23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1.</m:t>
                        </m:r>
                        <m:r>
                          <a:rPr lang="en-IN" sz="235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2353" spc="21" dirty="0">
                    <a:solidFill>
                      <a:srgbClr val="6E7658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 (random). Imply any lower bound?</a:t>
                </a:r>
              </a:p>
            </p:txBody>
          </p:sp>
        </mc:Choice>
        <mc:Fallback xmlns="">
          <p:sp>
            <p:nvSpPr>
              <p:cNvPr id="6" name="TextBox 6">
                <a:extLst>
                  <a:ext uri="{FF2B5EF4-FFF2-40B4-BE49-F238E27FC236}">
                    <a16:creationId xmlns:a16="http://schemas.microsoft.com/office/drawing/2014/main" id="{115C8938-4B81-556D-DB8B-361126E2B4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139" y="2448029"/>
                <a:ext cx="9007828" cy="1660583"/>
              </a:xfrm>
              <a:prstGeom prst="rect">
                <a:avLst/>
              </a:prstGeom>
              <a:blipFill>
                <a:blip r:embed="rId3"/>
                <a:stretch>
                  <a:fillRect t="-3676" r="-1556" b="-1066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eeform 7">
            <a:extLst>
              <a:ext uri="{FF2B5EF4-FFF2-40B4-BE49-F238E27FC236}">
                <a16:creationId xmlns:a16="http://schemas.microsoft.com/office/drawing/2014/main" id="{8F22C506-ED88-DD00-9119-03A4282C2435}"/>
              </a:ext>
            </a:extLst>
          </p:cNvPr>
          <p:cNvSpPr/>
          <p:nvPr/>
        </p:nvSpPr>
        <p:spPr>
          <a:xfrm rot="-5400000">
            <a:off x="7696569" y="293847"/>
            <a:ext cx="2205593" cy="1210319"/>
          </a:xfrm>
          <a:custGeom>
            <a:avLst/>
            <a:gdLst/>
            <a:ahLst/>
            <a:cxnLst/>
            <a:rect l="l" t="t" r="r" b="b"/>
            <a:pathLst>
              <a:path w="2205593" h="1210319">
                <a:moveTo>
                  <a:pt x="0" y="0"/>
                </a:moveTo>
                <a:lnTo>
                  <a:pt x="2205593" y="0"/>
                </a:lnTo>
                <a:lnTo>
                  <a:pt x="2205593" y="1210319"/>
                </a:lnTo>
                <a:lnTo>
                  <a:pt x="0" y="12103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BA822906-A96E-218C-9AE0-E18542B3669A}"/>
              </a:ext>
            </a:extLst>
          </p:cNvPr>
          <p:cNvGrpSpPr/>
          <p:nvPr/>
        </p:nvGrpSpPr>
        <p:grpSpPr>
          <a:xfrm>
            <a:off x="-544767" y="70143"/>
            <a:ext cx="1691505" cy="1691505"/>
            <a:chOff x="0" y="0"/>
            <a:chExt cx="812800" cy="812800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8A765C22-9A68-8A2B-A35C-DF120B03D2C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D9677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263BA693-A523-368B-1CB8-7A487C543169}"/>
                </a:ext>
              </a:extLst>
            </p:cNvPr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26002" tIns="26002" rIns="26002" bIns="26002" rtlCol="0" anchor="ctr"/>
            <a:lstStyle/>
            <a:p>
              <a:pPr algn="ctr">
                <a:lnSpc>
                  <a:spcPts val="1361"/>
                </a:lnSpc>
              </a:pPr>
              <a:endParaRPr/>
            </a:p>
          </p:txBody>
        </p:sp>
      </p:grpSp>
      <p:sp>
        <p:nvSpPr>
          <p:cNvPr id="11" name="Freeform 11">
            <a:extLst>
              <a:ext uri="{FF2B5EF4-FFF2-40B4-BE49-F238E27FC236}">
                <a16:creationId xmlns:a16="http://schemas.microsoft.com/office/drawing/2014/main" id="{EBF2ABEE-4E59-5FCB-C94D-1BA0537AA025}"/>
              </a:ext>
            </a:extLst>
          </p:cNvPr>
          <p:cNvSpPr/>
          <p:nvPr/>
        </p:nvSpPr>
        <p:spPr>
          <a:xfrm>
            <a:off x="423139" y="779805"/>
            <a:ext cx="930628" cy="930628"/>
          </a:xfrm>
          <a:custGeom>
            <a:avLst/>
            <a:gdLst/>
            <a:ahLst/>
            <a:cxnLst/>
            <a:rect l="l" t="t" r="r" b="b"/>
            <a:pathLst>
              <a:path w="930628" h="930628">
                <a:moveTo>
                  <a:pt x="0" y="0"/>
                </a:moveTo>
                <a:lnTo>
                  <a:pt x="930628" y="0"/>
                </a:lnTo>
                <a:lnTo>
                  <a:pt x="930628" y="930628"/>
                </a:lnTo>
                <a:lnTo>
                  <a:pt x="0" y="93062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5160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152822" y="2317353"/>
            <a:ext cx="5447957" cy="768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385"/>
              </a:lnSpc>
              <a:spcBef>
                <a:spcPct val="0"/>
              </a:spcBef>
            </a:pPr>
            <a:r>
              <a:rPr lang="en-US" sz="4561">
                <a:solidFill>
                  <a:srgbClr val="6E7658"/>
                </a:solidFill>
                <a:latin typeface="Oswald"/>
                <a:ea typeface="Oswald"/>
                <a:cs typeface="Oswald"/>
                <a:sym typeface="Oswald"/>
              </a:rPr>
              <a:t>Thank You</a:t>
            </a:r>
          </a:p>
        </p:txBody>
      </p:sp>
      <p:sp>
        <p:nvSpPr>
          <p:cNvPr id="3" name="AutoShape 3"/>
          <p:cNvSpPr/>
          <p:nvPr/>
        </p:nvSpPr>
        <p:spPr>
          <a:xfrm flipV="1">
            <a:off x="3739615" y="3357351"/>
            <a:ext cx="2274371" cy="6625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N"/>
          </a:p>
        </p:txBody>
      </p:sp>
      <p:sp>
        <p:nvSpPr>
          <p:cNvPr id="4" name="Freeform 4"/>
          <p:cNvSpPr/>
          <p:nvPr/>
        </p:nvSpPr>
        <p:spPr>
          <a:xfrm rot="-5400000">
            <a:off x="-1154537" y="107773"/>
            <a:ext cx="2205593" cy="1210319"/>
          </a:xfrm>
          <a:custGeom>
            <a:avLst/>
            <a:gdLst/>
            <a:ahLst/>
            <a:cxnLst/>
            <a:rect l="l" t="t" r="r" b="b"/>
            <a:pathLst>
              <a:path w="2205593" h="1210319">
                <a:moveTo>
                  <a:pt x="0" y="0"/>
                </a:moveTo>
                <a:lnTo>
                  <a:pt x="2205593" y="0"/>
                </a:lnTo>
                <a:lnTo>
                  <a:pt x="2205593" y="1210319"/>
                </a:lnTo>
                <a:lnTo>
                  <a:pt x="0" y="12103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5" name="Freeform 5"/>
          <p:cNvSpPr/>
          <p:nvPr/>
        </p:nvSpPr>
        <p:spPr>
          <a:xfrm rot="-10800000">
            <a:off x="8907265" y="6285417"/>
            <a:ext cx="1137311" cy="1029783"/>
          </a:xfrm>
          <a:custGeom>
            <a:avLst/>
            <a:gdLst/>
            <a:ahLst/>
            <a:cxnLst/>
            <a:rect l="l" t="t" r="r" b="b"/>
            <a:pathLst>
              <a:path w="1137311" h="1029783">
                <a:moveTo>
                  <a:pt x="0" y="0"/>
                </a:moveTo>
                <a:lnTo>
                  <a:pt x="1137311" y="0"/>
                </a:lnTo>
                <a:lnTo>
                  <a:pt x="1137311" y="1029783"/>
                </a:lnTo>
                <a:lnTo>
                  <a:pt x="0" y="10297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8456881" y="5792396"/>
            <a:ext cx="1486599" cy="1486599"/>
          </a:xfrm>
          <a:custGeom>
            <a:avLst/>
            <a:gdLst/>
            <a:ahLst/>
            <a:cxnLst/>
            <a:rect l="l" t="t" r="r" b="b"/>
            <a:pathLst>
              <a:path w="1486599" h="1486599">
                <a:moveTo>
                  <a:pt x="1486599" y="0"/>
                </a:moveTo>
                <a:lnTo>
                  <a:pt x="0" y="0"/>
                </a:lnTo>
                <a:lnTo>
                  <a:pt x="0" y="1486599"/>
                </a:lnTo>
                <a:lnTo>
                  <a:pt x="1486599" y="1486599"/>
                </a:lnTo>
                <a:lnTo>
                  <a:pt x="148659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Freeform 3"/>
          <p:cNvSpPr/>
          <p:nvPr/>
        </p:nvSpPr>
        <p:spPr>
          <a:xfrm>
            <a:off x="-251858" y="6416194"/>
            <a:ext cx="1137311" cy="1029783"/>
          </a:xfrm>
          <a:custGeom>
            <a:avLst/>
            <a:gdLst/>
            <a:ahLst/>
            <a:cxnLst/>
            <a:rect l="l" t="t" r="r" b="b"/>
            <a:pathLst>
              <a:path w="1137311" h="1029783">
                <a:moveTo>
                  <a:pt x="0" y="0"/>
                </a:moveTo>
                <a:lnTo>
                  <a:pt x="1137310" y="0"/>
                </a:lnTo>
                <a:lnTo>
                  <a:pt x="1137310" y="1029783"/>
                </a:lnTo>
                <a:lnTo>
                  <a:pt x="0" y="10297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4" name="Freeform 4"/>
          <p:cNvSpPr/>
          <p:nvPr/>
        </p:nvSpPr>
        <p:spPr>
          <a:xfrm rot="-5400000">
            <a:off x="-1154537" y="107773"/>
            <a:ext cx="2205593" cy="1210319"/>
          </a:xfrm>
          <a:custGeom>
            <a:avLst/>
            <a:gdLst/>
            <a:ahLst/>
            <a:cxnLst/>
            <a:rect l="l" t="t" r="r" b="b"/>
            <a:pathLst>
              <a:path w="2205593" h="1210319">
                <a:moveTo>
                  <a:pt x="0" y="0"/>
                </a:moveTo>
                <a:lnTo>
                  <a:pt x="2205593" y="0"/>
                </a:lnTo>
                <a:lnTo>
                  <a:pt x="2205593" y="1210319"/>
                </a:lnTo>
                <a:lnTo>
                  <a:pt x="0" y="12103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5" name="Freeform 5"/>
          <p:cNvSpPr/>
          <p:nvPr/>
        </p:nvSpPr>
        <p:spPr>
          <a:xfrm>
            <a:off x="9200181" y="2996951"/>
            <a:ext cx="1766789" cy="1766789"/>
          </a:xfrm>
          <a:custGeom>
            <a:avLst/>
            <a:gdLst/>
            <a:ahLst/>
            <a:cxnLst/>
            <a:rect l="l" t="t" r="r" b="b"/>
            <a:pathLst>
              <a:path w="1766789" h="1766789">
                <a:moveTo>
                  <a:pt x="0" y="0"/>
                </a:moveTo>
                <a:lnTo>
                  <a:pt x="1766789" y="0"/>
                </a:lnTo>
                <a:lnTo>
                  <a:pt x="1766789" y="1766789"/>
                </a:lnTo>
                <a:lnTo>
                  <a:pt x="0" y="17667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6" name="Group 6"/>
          <p:cNvGrpSpPr/>
          <p:nvPr/>
        </p:nvGrpSpPr>
        <p:grpSpPr>
          <a:xfrm>
            <a:off x="9060036" y="-530563"/>
            <a:ext cx="1691505" cy="1691505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AC2A6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26002" tIns="26002" rIns="26002" bIns="26002" rtlCol="0" anchor="ctr"/>
            <a:lstStyle/>
            <a:p>
              <a:pPr algn="ctr">
                <a:lnSpc>
                  <a:spcPts val="1361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193101" y="822806"/>
            <a:ext cx="5447957" cy="768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385"/>
              </a:lnSpc>
              <a:spcBef>
                <a:spcPct val="0"/>
              </a:spcBef>
            </a:pPr>
            <a:r>
              <a:rPr lang="en-US" sz="4561">
                <a:solidFill>
                  <a:srgbClr val="6E7658"/>
                </a:solidFill>
                <a:latin typeface="Oswald"/>
                <a:ea typeface="Oswald"/>
                <a:cs typeface="Oswald"/>
                <a:sym typeface="Oswald"/>
              </a:rPr>
              <a:t>Arithmetic circuits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731520" y="1895848"/>
            <a:ext cx="8110529" cy="4600465"/>
            <a:chOff x="0" y="0"/>
            <a:chExt cx="3186279" cy="180732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186279" cy="1807326"/>
            </a:xfrm>
            <a:custGeom>
              <a:avLst/>
              <a:gdLst/>
              <a:ahLst/>
              <a:cxnLst/>
              <a:rect l="l" t="t" r="r" b="b"/>
              <a:pathLst>
                <a:path w="3186279" h="1807326">
                  <a:moveTo>
                    <a:pt x="43909" y="0"/>
                  </a:moveTo>
                  <a:lnTo>
                    <a:pt x="3142370" y="0"/>
                  </a:lnTo>
                  <a:cubicBezTo>
                    <a:pt x="3154015" y="0"/>
                    <a:pt x="3165184" y="4626"/>
                    <a:pt x="3173419" y="12861"/>
                  </a:cubicBezTo>
                  <a:cubicBezTo>
                    <a:pt x="3181653" y="21095"/>
                    <a:pt x="3186279" y="32264"/>
                    <a:pt x="3186279" y="43909"/>
                  </a:cubicBezTo>
                  <a:lnTo>
                    <a:pt x="3186279" y="1763416"/>
                  </a:lnTo>
                  <a:cubicBezTo>
                    <a:pt x="3186279" y="1787667"/>
                    <a:pt x="3166620" y="1807326"/>
                    <a:pt x="3142370" y="1807326"/>
                  </a:cubicBezTo>
                  <a:lnTo>
                    <a:pt x="43909" y="1807326"/>
                  </a:lnTo>
                  <a:cubicBezTo>
                    <a:pt x="32264" y="1807326"/>
                    <a:pt x="21095" y="1802699"/>
                    <a:pt x="12861" y="1794465"/>
                  </a:cubicBezTo>
                  <a:cubicBezTo>
                    <a:pt x="4626" y="1786230"/>
                    <a:pt x="0" y="1775062"/>
                    <a:pt x="0" y="1763416"/>
                  </a:cubicBezTo>
                  <a:lnTo>
                    <a:pt x="0" y="43909"/>
                  </a:lnTo>
                  <a:cubicBezTo>
                    <a:pt x="0" y="32264"/>
                    <a:pt x="4626" y="21095"/>
                    <a:pt x="12861" y="12861"/>
                  </a:cubicBezTo>
                  <a:cubicBezTo>
                    <a:pt x="21095" y="4626"/>
                    <a:pt x="32264" y="0"/>
                    <a:pt x="43909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19050"/>
              <a:ext cx="3186279" cy="1826375"/>
            </a:xfrm>
            <a:prstGeom prst="rect">
              <a:avLst/>
            </a:prstGeom>
          </p:spPr>
          <p:txBody>
            <a:bodyPr lIns="46341" tIns="46341" rIns="46341" bIns="46341" rtlCol="0" anchor="ctr"/>
            <a:lstStyle/>
            <a:p>
              <a:pPr algn="ctr">
                <a:lnSpc>
                  <a:spcPts val="1361"/>
                </a:lnSpc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3"/>
              <p:cNvSpPr txBox="1"/>
              <p:nvPr/>
            </p:nvSpPr>
            <p:spPr>
              <a:xfrm>
                <a:off x="1037408" y="2135755"/>
                <a:ext cx="7678784" cy="377558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3252"/>
                  </a:lnSpc>
                </a:pPr>
                <a:r>
                  <a:rPr lang="en-US" sz="2323" dirty="0">
                    <a:solidFill>
                      <a:schemeClr val="accent6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Variables</a:t>
                </a:r>
                <a:r>
                  <a:rPr lang="en-US" sz="2320" dirty="0">
                    <a:solidFill>
                      <a:srgbClr val="6E7658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32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32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232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32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IN" sz="232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32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232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320" dirty="0">
                    <a:solidFill>
                      <a:srgbClr val="6E7658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.</a:t>
                </a:r>
              </a:p>
              <a:p>
                <a:pPr algn="l">
                  <a:lnSpc>
                    <a:spcPts val="3252"/>
                  </a:lnSpc>
                </a:pPr>
                <a:r>
                  <a:rPr lang="en-US" sz="2323" dirty="0">
                    <a:solidFill>
                      <a:schemeClr val="accent6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Input gates</a:t>
                </a:r>
                <a:r>
                  <a:rPr lang="en-US" sz="2323" dirty="0">
                    <a:solidFill>
                      <a:srgbClr val="6E7658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: Labelled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32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32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232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2320" dirty="0"/>
                  <a:t> </a:t>
                </a:r>
                <a:r>
                  <a:rPr lang="en-US" sz="2323" dirty="0">
                    <a:solidFill>
                      <a:srgbClr val="6E7658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or a number.</a:t>
                </a:r>
              </a:p>
              <a:p>
                <a:pPr algn="l">
                  <a:lnSpc>
                    <a:spcPts val="3252"/>
                  </a:lnSpc>
                </a:pPr>
                <a:r>
                  <a:rPr lang="en-US" sz="2323" dirty="0">
                    <a:solidFill>
                      <a:schemeClr val="accent6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Other gates</a:t>
                </a:r>
                <a:r>
                  <a:rPr lang="en-US" sz="2323" dirty="0">
                    <a:solidFill>
                      <a:srgbClr val="6E7658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: Labelled by </a:t>
                </a:r>
                <a14:m>
                  <m:oMath xmlns:m="http://schemas.openxmlformats.org/officeDocument/2006/math">
                    <m:r>
                      <a:rPr lang="en-US" sz="232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(+)</m:t>
                    </m:r>
                  </m:oMath>
                </a14:m>
                <a:r>
                  <a:rPr lang="en-US" sz="2320" dirty="0">
                    <a:solidFill>
                      <a:schemeClr val="tx1"/>
                    </a:solidFill>
                  </a:rPr>
                  <a:t> </a:t>
                </a:r>
                <a:r>
                  <a:rPr lang="en-US" sz="2320" dirty="0">
                    <a:solidFill>
                      <a:schemeClr val="accent3">
                        <a:lumMod val="50000"/>
                      </a:schemeClr>
                    </a:solidFill>
                  </a:rPr>
                  <a:t>or</a:t>
                </a:r>
                <a:r>
                  <a:rPr lang="en-US" sz="232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32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32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</m:e>
                    </m:d>
                  </m:oMath>
                </a14:m>
                <a:r>
                  <a:rPr lang="en-US" sz="2323" dirty="0">
                    <a:solidFill>
                      <a:srgbClr val="6E7658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.</a:t>
                </a:r>
              </a:p>
              <a:p>
                <a:pPr algn="l">
                  <a:lnSpc>
                    <a:spcPts val="3252"/>
                  </a:lnSpc>
                </a:pPr>
                <a:r>
                  <a:rPr lang="en-US" sz="2323" dirty="0">
                    <a:solidFill>
                      <a:schemeClr val="accent6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Output gate(s)</a:t>
                </a:r>
                <a:r>
                  <a:rPr lang="en-US" sz="2323" dirty="0">
                    <a:solidFill>
                      <a:srgbClr val="6E7658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: Output(s).</a:t>
                </a:r>
              </a:p>
              <a:p>
                <a:pPr algn="l">
                  <a:lnSpc>
                    <a:spcPts val="3252"/>
                  </a:lnSpc>
                </a:pPr>
                <a:endParaRPr lang="en-US" sz="2323" dirty="0">
                  <a:solidFill>
                    <a:srgbClr val="6E7658"/>
                  </a:solidFill>
                  <a:latin typeface="Clear Sans"/>
                  <a:ea typeface="Clear Sans"/>
                  <a:cs typeface="Clear Sans"/>
                  <a:sym typeface="Clear Sans"/>
                </a:endParaRPr>
              </a:p>
              <a:p>
                <a:pPr algn="l">
                  <a:lnSpc>
                    <a:spcPts val="3252"/>
                  </a:lnSpc>
                </a:pPr>
                <a:r>
                  <a:rPr lang="en-US" sz="2323" dirty="0">
                    <a:solidFill>
                      <a:srgbClr val="6E7658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 </a:t>
                </a:r>
              </a:p>
              <a:p>
                <a:pPr algn="l">
                  <a:lnSpc>
                    <a:spcPts val="3252"/>
                  </a:lnSpc>
                </a:pPr>
                <a:r>
                  <a:rPr lang="en-US" sz="2323" dirty="0">
                    <a:solidFill>
                      <a:srgbClr val="6E7658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                                   computes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sz="232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32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32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sz="232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sz="232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IN" sz="232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32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sz="232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IN" sz="232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32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232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32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232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32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232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32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sz="2323" dirty="0">
                    <a:solidFill>
                      <a:srgbClr val="6E7658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.</a:t>
                </a:r>
              </a:p>
              <a:p>
                <a:pPr algn="l">
                  <a:lnSpc>
                    <a:spcPts val="3252"/>
                  </a:lnSpc>
                </a:pPr>
                <a:endParaRPr lang="en-US" sz="2323" dirty="0">
                  <a:solidFill>
                    <a:srgbClr val="6E7658"/>
                  </a:solidFill>
                  <a:latin typeface="Clear Sans"/>
                  <a:ea typeface="Clear Sans"/>
                  <a:cs typeface="Clear Sans"/>
                  <a:sym typeface="Clear Sans"/>
                </a:endParaRPr>
              </a:p>
              <a:p>
                <a:pPr algn="l">
                  <a:lnSpc>
                    <a:spcPts val="3252"/>
                  </a:lnSpc>
                  <a:spcBef>
                    <a:spcPct val="0"/>
                  </a:spcBef>
                </a:pPr>
                <a:endParaRPr lang="en-US" sz="2323" dirty="0">
                  <a:solidFill>
                    <a:srgbClr val="6E7658"/>
                  </a:solidFill>
                  <a:latin typeface="Clear Sans"/>
                  <a:ea typeface="Clear Sans"/>
                  <a:cs typeface="Clear Sans"/>
                  <a:sym typeface="Clear Sans"/>
                </a:endParaRPr>
              </a:p>
            </p:txBody>
          </p:sp>
        </mc:Choice>
        <mc:Fallback xmlns="">
          <p:sp>
            <p:nvSpPr>
              <p:cNvPr id="13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408" y="2135755"/>
                <a:ext cx="7678784" cy="3775585"/>
              </a:xfrm>
              <a:prstGeom prst="rect">
                <a:avLst/>
              </a:prstGeom>
              <a:blipFill>
                <a:blip r:embed="rId10"/>
                <a:stretch>
                  <a:fillRect l="-2302" t="-129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reeform 14" descr="A picture containing laptop  Description automatically generated"/>
          <p:cNvSpPr/>
          <p:nvPr/>
        </p:nvSpPr>
        <p:spPr>
          <a:xfrm>
            <a:off x="1037408" y="3880346"/>
            <a:ext cx="2621280" cy="2387600"/>
          </a:xfrm>
          <a:custGeom>
            <a:avLst/>
            <a:gdLst/>
            <a:ahLst/>
            <a:cxnLst/>
            <a:rect l="l" t="t" r="r" b="b"/>
            <a:pathLst>
              <a:path w="2621280" h="2387600">
                <a:moveTo>
                  <a:pt x="0" y="0"/>
                </a:moveTo>
                <a:lnTo>
                  <a:pt x="2621280" y="0"/>
                </a:lnTo>
                <a:lnTo>
                  <a:pt x="2621280" y="2387600"/>
                </a:lnTo>
                <a:lnTo>
                  <a:pt x="0" y="238760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8456881" y="5792396"/>
            <a:ext cx="1486599" cy="1486599"/>
          </a:xfrm>
          <a:custGeom>
            <a:avLst/>
            <a:gdLst/>
            <a:ahLst/>
            <a:cxnLst/>
            <a:rect l="l" t="t" r="r" b="b"/>
            <a:pathLst>
              <a:path w="1486599" h="1486599">
                <a:moveTo>
                  <a:pt x="1486599" y="0"/>
                </a:moveTo>
                <a:lnTo>
                  <a:pt x="0" y="0"/>
                </a:lnTo>
                <a:lnTo>
                  <a:pt x="0" y="1486599"/>
                </a:lnTo>
                <a:lnTo>
                  <a:pt x="1486599" y="1486599"/>
                </a:lnTo>
                <a:lnTo>
                  <a:pt x="148659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Freeform 3"/>
          <p:cNvSpPr/>
          <p:nvPr/>
        </p:nvSpPr>
        <p:spPr>
          <a:xfrm>
            <a:off x="-251858" y="6416194"/>
            <a:ext cx="1137311" cy="1029783"/>
          </a:xfrm>
          <a:custGeom>
            <a:avLst/>
            <a:gdLst/>
            <a:ahLst/>
            <a:cxnLst/>
            <a:rect l="l" t="t" r="r" b="b"/>
            <a:pathLst>
              <a:path w="1137311" h="1029783">
                <a:moveTo>
                  <a:pt x="0" y="0"/>
                </a:moveTo>
                <a:lnTo>
                  <a:pt x="1137310" y="0"/>
                </a:lnTo>
                <a:lnTo>
                  <a:pt x="1137310" y="1029783"/>
                </a:lnTo>
                <a:lnTo>
                  <a:pt x="0" y="10297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4" name="Freeform 4"/>
          <p:cNvSpPr/>
          <p:nvPr/>
        </p:nvSpPr>
        <p:spPr>
          <a:xfrm rot="-5400000">
            <a:off x="-1154537" y="107773"/>
            <a:ext cx="2205593" cy="1210319"/>
          </a:xfrm>
          <a:custGeom>
            <a:avLst/>
            <a:gdLst/>
            <a:ahLst/>
            <a:cxnLst/>
            <a:rect l="l" t="t" r="r" b="b"/>
            <a:pathLst>
              <a:path w="2205593" h="1210319">
                <a:moveTo>
                  <a:pt x="0" y="0"/>
                </a:moveTo>
                <a:lnTo>
                  <a:pt x="2205593" y="0"/>
                </a:lnTo>
                <a:lnTo>
                  <a:pt x="2205593" y="1210319"/>
                </a:lnTo>
                <a:lnTo>
                  <a:pt x="0" y="12103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5" name="Freeform 5"/>
          <p:cNvSpPr/>
          <p:nvPr/>
        </p:nvSpPr>
        <p:spPr>
          <a:xfrm>
            <a:off x="9200181" y="2996951"/>
            <a:ext cx="1766789" cy="1766789"/>
          </a:xfrm>
          <a:custGeom>
            <a:avLst/>
            <a:gdLst/>
            <a:ahLst/>
            <a:cxnLst/>
            <a:rect l="l" t="t" r="r" b="b"/>
            <a:pathLst>
              <a:path w="1766789" h="1766789">
                <a:moveTo>
                  <a:pt x="0" y="0"/>
                </a:moveTo>
                <a:lnTo>
                  <a:pt x="1766789" y="0"/>
                </a:lnTo>
                <a:lnTo>
                  <a:pt x="1766789" y="1766789"/>
                </a:lnTo>
                <a:lnTo>
                  <a:pt x="0" y="17667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6" name="Group 6"/>
          <p:cNvGrpSpPr/>
          <p:nvPr/>
        </p:nvGrpSpPr>
        <p:grpSpPr>
          <a:xfrm>
            <a:off x="9060036" y="-530563"/>
            <a:ext cx="1691505" cy="1691505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AC2A6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26002" tIns="26002" rIns="26002" bIns="26002" rtlCol="0" anchor="ctr"/>
            <a:lstStyle/>
            <a:p>
              <a:pPr algn="ctr">
                <a:lnSpc>
                  <a:spcPts val="1361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193101" y="822806"/>
            <a:ext cx="5447957" cy="768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385"/>
              </a:lnSpc>
              <a:spcBef>
                <a:spcPct val="0"/>
              </a:spcBef>
            </a:pPr>
            <a:r>
              <a:rPr lang="en-US" sz="4561">
                <a:solidFill>
                  <a:srgbClr val="6E7658"/>
                </a:solidFill>
                <a:latin typeface="Oswald"/>
                <a:ea typeface="Oswald"/>
                <a:cs typeface="Oswald"/>
                <a:sym typeface="Oswald"/>
              </a:rPr>
              <a:t>Lower bounds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731520" y="1895848"/>
            <a:ext cx="8110529" cy="4600465"/>
            <a:chOff x="0" y="0"/>
            <a:chExt cx="3186279" cy="180732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186279" cy="1807326"/>
            </a:xfrm>
            <a:custGeom>
              <a:avLst/>
              <a:gdLst/>
              <a:ahLst/>
              <a:cxnLst/>
              <a:rect l="l" t="t" r="r" b="b"/>
              <a:pathLst>
                <a:path w="3186279" h="1807326">
                  <a:moveTo>
                    <a:pt x="43909" y="0"/>
                  </a:moveTo>
                  <a:lnTo>
                    <a:pt x="3142370" y="0"/>
                  </a:lnTo>
                  <a:cubicBezTo>
                    <a:pt x="3154015" y="0"/>
                    <a:pt x="3165184" y="4626"/>
                    <a:pt x="3173419" y="12861"/>
                  </a:cubicBezTo>
                  <a:cubicBezTo>
                    <a:pt x="3181653" y="21095"/>
                    <a:pt x="3186279" y="32264"/>
                    <a:pt x="3186279" y="43909"/>
                  </a:cubicBezTo>
                  <a:lnTo>
                    <a:pt x="3186279" y="1763416"/>
                  </a:lnTo>
                  <a:cubicBezTo>
                    <a:pt x="3186279" y="1787667"/>
                    <a:pt x="3166620" y="1807326"/>
                    <a:pt x="3142370" y="1807326"/>
                  </a:cubicBezTo>
                  <a:lnTo>
                    <a:pt x="43909" y="1807326"/>
                  </a:lnTo>
                  <a:cubicBezTo>
                    <a:pt x="32264" y="1807326"/>
                    <a:pt x="21095" y="1802699"/>
                    <a:pt x="12861" y="1794465"/>
                  </a:cubicBezTo>
                  <a:cubicBezTo>
                    <a:pt x="4626" y="1786230"/>
                    <a:pt x="0" y="1775062"/>
                    <a:pt x="0" y="1763416"/>
                  </a:cubicBezTo>
                  <a:lnTo>
                    <a:pt x="0" y="43909"/>
                  </a:lnTo>
                  <a:cubicBezTo>
                    <a:pt x="0" y="32264"/>
                    <a:pt x="4626" y="21095"/>
                    <a:pt x="12861" y="12861"/>
                  </a:cubicBezTo>
                  <a:cubicBezTo>
                    <a:pt x="21095" y="4626"/>
                    <a:pt x="32264" y="0"/>
                    <a:pt x="43909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19050"/>
              <a:ext cx="3186279" cy="1826375"/>
            </a:xfrm>
            <a:prstGeom prst="rect">
              <a:avLst/>
            </a:prstGeom>
          </p:spPr>
          <p:txBody>
            <a:bodyPr lIns="46341" tIns="46341" rIns="46341" bIns="46341" rtlCol="0" anchor="ctr"/>
            <a:lstStyle/>
            <a:p>
              <a:pPr algn="ctr">
                <a:lnSpc>
                  <a:spcPts val="1361"/>
                </a:lnSpc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3"/>
              <p:cNvSpPr txBox="1"/>
              <p:nvPr/>
            </p:nvSpPr>
            <p:spPr>
              <a:xfrm>
                <a:off x="947393" y="2339184"/>
                <a:ext cx="7894656" cy="335444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515661" lvl="1" indent="-257831" algn="l">
                  <a:lnSpc>
                    <a:spcPts val="3343"/>
                  </a:lnSpc>
                  <a:buFont typeface="Arial"/>
                  <a:buChar char="•"/>
                </a:pPr>
                <a:r>
                  <a:rPr lang="en-US" sz="2388" dirty="0">
                    <a:solidFill>
                      <a:srgbClr val="8D9677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[</a:t>
                </a:r>
                <a:r>
                  <a:rPr lang="en-US" sz="2388" dirty="0">
                    <a:solidFill>
                      <a:srgbClr val="00B0F0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Valiant 79</a:t>
                </a:r>
                <a:r>
                  <a:rPr lang="en-US" sz="2388" dirty="0">
                    <a:solidFill>
                      <a:srgbClr val="8D9677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]: Complexity classes </a:t>
                </a:r>
                <a14:m>
                  <m:oMath xmlns:m="http://schemas.openxmlformats.org/officeDocument/2006/math">
                    <m:r>
                      <a:rPr lang="en-US" sz="2388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lear Sans"/>
                        <a:cs typeface="Clear Sans"/>
                        <a:sym typeface="Clear Sans"/>
                      </a:rPr>
                      <m:t>𝑉𝑃</m:t>
                    </m:r>
                  </m:oMath>
                </a14:m>
                <a:r>
                  <a:rPr lang="en-US" sz="2388" dirty="0">
                    <a:solidFill>
                      <a:srgbClr val="8D9677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388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lear Sans"/>
                        <a:cs typeface="Clear Sans"/>
                        <a:sym typeface="Clear Sans"/>
                      </a:rPr>
                      <m:t>𝑉𝑁𝑃</m:t>
                    </m:r>
                  </m:oMath>
                </a14:m>
                <a:r>
                  <a:rPr lang="en-US" sz="2388" dirty="0">
                    <a:solidFill>
                      <a:srgbClr val="8D9677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.</a:t>
                </a:r>
              </a:p>
              <a:p>
                <a:pPr marL="515661" lvl="1" indent="-257831" algn="l">
                  <a:lnSpc>
                    <a:spcPts val="3343"/>
                  </a:lnSpc>
                  <a:buFont typeface="Arial"/>
                  <a:buChar char="•"/>
                </a:pPr>
                <a14:m>
                  <m:oMath xmlns:m="http://schemas.openxmlformats.org/officeDocument/2006/math">
                    <m:r>
                      <a:rPr lang="en-US" sz="2388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lear Sans"/>
                        <a:cs typeface="Clear Sans"/>
                        <a:sym typeface="Clear Sans"/>
                      </a:rPr>
                      <m:t>𝑉𝑃</m:t>
                    </m:r>
                  </m:oMath>
                </a14:m>
                <a:r>
                  <a:rPr lang="en-US" sz="2388" dirty="0">
                    <a:solidFill>
                      <a:srgbClr val="8D9677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 : Polynomials computable by polynomial sized arithmetic circuits.</a:t>
                </a:r>
              </a:p>
              <a:p>
                <a:pPr marL="515661" lvl="1" indent="-257831" algn="l">
                  <a:lnSpc>
                    <a:spcPts val="3343"/>
                  </a:lnSpc>
                  <a:buFont typeface="Arial"/>
                  <a:buChar char="•"/>
                </a:pPr>
                <a14:m>
                  <m:oMath xmlns:m="http://schemas.openxmlformats.org/officeDocument/2006/math">
                    <m:r>
                      <a:rPr lang="en-US" sz="2388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lear Sans"/>
                        <a:cs typeface="Clear Sans"/>
                        <a:sym typeface="Clear Sans"/>
                      </a:rPr>
                      <m:t>𝑉𝑁𝑃</m:t>
                    </m:r>
                  </m:oMath>
                </a14:m>
                <a:r>
                  <a:rPr lang="en-US" sz="2388" dirty="0">
                    <a:solidFill>
                      <a:srgbClr val="8D9677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 : Arithmetic analogue of </a:t>
                </a:r>
                <a14:m>
                  <m:oMath xmlns:m="http://schemas.openxmlformats.org/officeDocument/2006/math">
                    <m:r>
                      <a:rPr lang="en-US" sz="2388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lear Sans"/>
                        <a:cs typeface="Clear Sans"/>
                        <a:sym typeface="Clear Sans"/>
                      </a:rPr>
                      <m:t>𝑁𝑃</m:t>
                    </m:r>
                  </m:oMath>
                </a14:m>
                <a:r>
                  <a:rPr lang="en-US" sz="2388" dirty="0">
                    <a:solidFill>
                      <a:srgbClr val="8D9677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.</a:t>
                </a:r>
              </a:p>
              <a:p>
                <a:pPr marL="515661" lvl="1" indent="-257831" algn="l">
                  <a:lnSpc>
                    <a:spcPts val="3343"/>
                  </a:lnSpc>
                  <a:buFont typeface="Arial"/>
                  <a:buChar char="•"/>
                </a:pPr>
                <a:r>
                  <a:rPr lang="en-US" sz="2388" dirty="0">
                    <a:solidFill>
                      <a:srgbClr val="8D9677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Open question: </a:t>
                </a:r>
                <a14:m>
                  <m:oMath xmlns:m="http://schemas.openxmlformats.org/officeDocument/2006/math">
                    <m:r>
                      <a:rPr lang="en-IN" sz="2388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lear Sans"/>
                        <a:cs typeface="Clear Sans"/>
                        <a:sym typeface="Clear Sans"/>
                      </a:rPr>
                      <m:t>𝑉𝑃</m:t>
                    </m:r>
                    <m:r>
                      <a:rPr lang="en-IN" sz="2388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lear Sans"/>
                        <a:cs typeface="Clear Sans"/>
                        <a:sym typeface="Clear Sans"/>
                      </a:rPr>
                      <m:t>≠</m:t>
                    </m:r>
                    <m:r>
                      <a:rPr lang="en-IN" sz="2388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lear Sans"/>
                        <a:cs typeface="Clear Sans"/>
                        <a:sym typeface="Clear Sans"/>
                      </a:rPr>
                      <m:t>𝑉𝑁𝑃</m:t>
                    </m:r>
                  </m:oMath>
                </a14:m>
                <a:r>
                  <a:rPr lang="en-US" sz="2388" dirty="0">
                    <a:solidFill>
                      <a:srgbClr val="8D9677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?</a:t>
                </a:r>
              </a:p>
              <a:p>
                <a:pPr marL="515661" lvl="1" indent="-257831" algn="l">
                  <a:lnSpc>
                    <a:spcPts val="3343"/>
                  </a:lnSpc>
                  <a:buFont typeface="Arial"/>
                  <a:buChar char="•"/>
                </a:pPr>
                <a:r>
                  <a:rPr lang="en-US" sz="2388" dirty="0">
                    <a:solidFill>
                      <a:srgbClr val="8D9677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Lot of progress for special circuit classes: depth-</a:t>
                </a:r>
                <a14:m>
                  <m:oMath xmlns:m="http://schemas.openxmlformats.org/officeDocument/2006/math">
                    <m:r>
                      <a:rPr lang="en-US" sz="2388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lear Sans"/>
                        <a:cs typeface="Clear Sans"/>
                        <a:sym typeface="Clear Sans"/>
                      </a:rPr>
                      <m:t>3</m:t>
                    </m:r>
                  </m:oMath>
                </a14:m>
                <a:r>
                  <a:rPr lang="en-US" sz="2388" dirty="0">
                    <a:solidFill>
                      <a:srgbClr val="8D9677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, depth-</a:t>
                </a:r>
                <a14:m>
                  <m:oMath xmlns:m="http://schemas.openxmlformats.org/officeDocument/2006/math">
                    <m:r>
                      <a:rPr lang="en-US" sz="2388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lear Sans"/>
                        <a:cs typeface="Clear Sans"/>
                        <a:sym typeface="Clear Sans"/>
                      </a:rPr>
                      <m:t>4</m:t>
                    </m:r>
                  </m:oMath>
                </a14:m>
                <a:r>
                  <a:rPr lang="en-US" sz="2388" dirty="0">
                    <a:solidFill>
                      <a:srgbClr val="8D9677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 etc.</a:t>
                </a:r>
              </a:p>
              <a:p>
                <a:pPr algn="l">
                  <a:lnSpc>
                    <a:spcPts val="3343"/>
                  </a:lnSpc>
                  <a:spcBef>
                    <a:spcPct val="0"/>
                  </a:spcBef>
                </a:pPr>
                <a:endParaRPr lang="en-US" sz="2388" dirty="0">
                  <a:solidFill>
                    <a:srgbClr val="8D9677"/>
                  </a:solidFill>
                  <a:latin typeface="Clear Sans"/>
                  <a:ea typeface="Clear Sans"/>
                  <a:cs typeface="Clear Sans"/>
                  <a:sym typeface="Clear Sans"/>
                </a:endParaRPr>
              </a:p>
            </p:txBody>
          </p:sp>
        </mc:Choice>
        <mc:Fallback xmlns="">
          <p:sp>
            <p:nvSpPr>
              <p:cNvPr id="13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393" y="2339184"/>
                <a:ext cx="7894656" cy="3354444"/>
              </a:xfrm>
              <a:prstGeom prst="rect">
                <a:avLst/>
              </a:prstGeom>
              <a:blipFill>
                <a:blip r:embed="rId10"/>
                <a:stretch>
                  <a:fillRect t="-2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152822" y="2317353"/>
            <a:ext cx="5447957" cy="1576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385"/>
              </a:lnSpc>
              <a:spcBef>
                <a:spcPct val="0"/>
              </a:spcBef>
            </a:pPr>
            <a:r>
              <a:rPr lang="en-US" sz="4561">
                <a:solidFill>
                  <a:srgbClr val="6E7658"/>
                </a:solidFill>
                <a:latin typeface="Oswald"/>
                <a:ea typeface="Oswald"/>
                <a:cs typeface="Oswald"/>
                <a:sym typeface="Oswald"/>
              </a:rPr>
              <a:t>Learning arithmetic circuits</a:t>
            </a:r>
          </a:p>
        </p:txBody>
      </p:sp>
      <p:sp>
        <p:nvSpPr>
          <p:cNvPr id="3" name="AutoShape 3"/>
          <p:cNvSpPr/>
          <p:nvPr/>
        </p:nvSpPr>
        <p:spPr>
          <a:xfrm flipV="1">
            <a:off x="3739615" y="4177455"/>
            <a:ext cx="2274371" cy="6625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N"/>
          </a:p>
        </p:txBody>
      </p:sp>
      <p:sp>
        <p:nvSpPr>
          <p:cNvPr id="4" name="Freeform 4"/>
          <p:cNvSpPr/>
          <p:nvPr/>
        </p:nvSpPr>
        <p:spPr>
          <a:xfrm rot="-5400000">
            <a:off x="-1154537" y="107773"/>
            <a:ext cx="2205593" cy="1210319"/>
          </a:xfrm>
          <a:custGeom>
            <a:avLst/>
            <a:gdLst/>
            <a:ahLst/>
            <a:cxnLst/>
            <a:rect l="l" t="t" r="r" b="b"/>
            <a:pathLst>
              <a:path w="2205593" h="1210319">
                <a:moveTo>
                  <a:pt x="0" y="0"/>
                </a:moveTo>
                <a:lnTo>
                  <a:pt x="2205593" y="0"/>
                </a:lnTo>
                <a:lnTo>
                  <a:pt x="2205593" y="1210319"/>
                </a:lnTo>
                <a:lnTo>
                  <a:pt x="0" y="12103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5" name="Freeform 5"/>
          <p:cNvSpPr/>
          <p:nvPr/>
        </p:nvSpPr>
        <p:spPr>
          <a:xfrm rot="-10800000">
            <a:off x="8907265" y="6285417"/>
            <a:ext cx="1137311" cy="1029783"/>
          </a:xfrm>
          <a:custGeom>
            <a:avLst/>
            <a:gdLst/>
            <a:ahLst/>
            <a:cxnLst/>
            <a:rect l="l" t="t" r="r" b="b"/>
            <a:pathLst>
              <a:path w="1137311" h="1029783">
                <a:moveTo>
                  <a:pt x="0" y="0"/>
                </a:moveTo>
                <a:lnTo>
                  <a:pt x="1137311" y="0"/>
                </a:lnTo>
                <a:lnTo>
                  <a:pt x="1137311" y="1029783"/>
                </a:lnTo>
                <a:lnTo>
                  <a:pt x="0" y="10297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8456881" y="5792396"/>
            <a:ext cx="1486599" cy="1486599"/>
          </a:xfrm>
          <a:custGeom>
            <a:avLst/>
            <a:gdLst/>
            <a:ahLst/>
            <a:cxnLst/>
            <a:rect l="l" t="t" r="r" b="b"/>
            <a:pathLst>
              <a:path w="1486599" h="1486599">
                <a:moveTo>
                  <a:pt x="1486599" y="0"/>
                </a:moveTo>
                <a:lnTo>
                  <a:pt x="0" y="0"/>
                </a:lnTo>
                <a:lnTo>
                  <a:pt x="0" y="1486599"/>
                </a:lnTo>
                <a:lnTo>
                  <a:pt x="1486599" y="1486599"/>
                </a:lnTo>
                <a:lnTo>
                  <a:pt x="148659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3" name="Freeform 3"/>
          <p:cNvSpPr/>
          <p:nvPr/>
        </p:nvSpPr>
        <p:spPr>
          <a:xfrm>
            <a:off x="-251858" y="6416194"/>
            <a:ext cx="1137311" cy="1029783"/>
          </a:xfrm>
          <a:custGeom>
            <a:avLst/>
            <a:gdLst/>
            <a:ahLst/>
            <a:cxnLst/>
            <a:rect l="l" t="t" r="r" b="b"/>
            <a:pathLst>
              <a:path w="1137311" h="1029783">
                <a:moveTo>
                  <a:pt x="0" y="0"/>
                </a:moveTo>
                <a:lnTo>
                  <a:pt x="1137311" y="0"/>
                </a:lnTo>
                <a:lnTo>
                  <a:pt x="1137311" y="1029783"/>
                </a:lnTo>
                <a:lnTo>
                  <a:pt x="0" y="10297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58" b="-158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4" name="Freeform 4"/>
          <p:cNvSpPr/>
          <p:nvPr/>
        </p:nvSpPr>
        <p:spPr>
          <a:xfrm rot="-5400000">
            <a:off x="-1154537" y="107773"/>
            <a:ext cx="2205593" cy="1210319"/>
          </a:xfrm>
          <a:custGeom>
            <a:avLst/>
            <a:gdLst/>
            <a:ahLst/>
            <a:cxnLst/>
            <a:rect l="l" t="t" r="r" b="b"/>
            <a:pathLst>
              <a:path w="2205593" h="1210319">
                <a:moveTo>
                  <a:pt x="0" y="0"/>
                </a:moveTo>
                <a:lnTo>
                  <a:pt x="2205593" y="0"/>
                </a:lnTo>
                <a:lnTo>
                  <a:pt x="2205593" y="1210319"/>
                </a:lnTo>
                <a:lnTo>
                  <a:pt x="0" y="12103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270" b="-270"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5" name="Freeform 5"/>
          <p:cNvSpPr/>
          <p:nvPr/>
        </p:nvSpPr>
        <p:spPr>
          <a:xfrm>
            <a:off x="9200181" y="2996951"/>
            <a:ext cx="1766789" cy="1766789"/>
          </a:xfrm>
          <a:custGeom>
            <a:avLst/>
            <a:gdLst/>
            <a:ahLst/>
            <a:cxnLst/>
            <a:rect l="l" t="t" r="r" b="b"/>
            <a:pathLst>
              <a:path w="1766789" h="1766789">
                <a:moveTo>
                  <a:pt x="0" y="0"/>
                </a:moveTo>
                <a:lnTo>
                  <a:pt x="1766789" y="0"/>
                </a:lnTo>
                <a:lnTo>
                  <a:pt x="1766789" y="1766789"/>
                </a:lnTo>
                <a:lnTo>
                  <a:pt x="0" y="17667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6" name="Freeform 6"/>
          <p:cNvSpPr/>
          <p:nvPr/>
        </p:nvSpPr>
        <p:spPr>
          <a:xfrm>
            <a:off x="9060036" y="-530563"/>
            <a:ext cx="1691505" cy="1691505"/>
          </a:xfrm>
          <a:custGeom>
            <a:avLst/>
            <a:gdLst/>
            <a:ahLst/>
            <a:cxnLst/>
            <a:rect l="l" t="t" r="r" b="b"/>
            <a:pathLst>
              <a:path w="1691505" h="1691505">
                <a:moveTo>
                  <a:pt x="0" y="0"/>
                </a:moveTo>
                <a:lnTo>
                  <a:pt x="1691505" y="0"/>
                </a:lnTo>
                <a:lnTo>
                  <a:pt x="1691505" y="1691505"/>
                </a:lnTo>
                <a:lnTo>
                  <a:pt x="0" y="169150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7" name="TextBox 7"/>
          <p:cNvSpPr txBox="1"/>
          <p:nvPr/>
        </p:nvSpPr>
        <p:spPr>
          <a:xfrm>
            <a:off x="1570247" y="390916"/>
            <a:ext cx="6648948" cy="770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84"/>
              </a:lnSpc>
            </a:pPr>
            <a:r>
              <a:rPr lang="en-US" sz="4561">
                <a:solidFill>
                  <a:srgbClr val="6E7658"/>
                </a:solidFill>
                <a:latin typeface="Oswald"/>
                <a:ea typeface="Oswald"/>
                <a:cs typeface="Oswald"/>
                <a:sym typeface="Oswald"/>
              </a:rPr>
              <a:t>Learning arithmetic circuits</a:t>
            </a:r>
          </a:p>
        </p:txBody>
      </p:sp>
      <p:sp>
        <p:nvSpPr>
          <p:cNvPr id="8" name="Freeform 8"/>
          <p:cNvSpPr/>
          <p:nvPr/>
        </p:nvSpPr>
        <p:spPr>
          <a:xfrm>
            <a:off x="821535" y="1555866"/>
            <a:ext cx="8110529" cy="4648958"/>
          </a:xfrm>
          <a:custGeom>
            <a:avLst/>
            <a:gdLst/>
            <a:ahLst/>
            <a:cxnLst/>
            <a:rect l="l" t="t" r="r" b="b"/>
            <a:pathLst>
              <a:path w="8110529" h="4648958">
                <a:moveTo>
                  <a:pt x="0" y="0"/>
                </a:moveTo>
                <a:lnTo>
                  <a:pt x="8110529" y="0"/>
                </a:lnTo>
                <a:lnTo>
                  <a:pt x="8110529" y="4648959"/>
                </a:lnTo>
                <a:lnTo>
                  <a:pt x="0" y="464895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9"/>
              <p:cNvSpPr txBox="1"/>
              <p:nvPr/>
            </p:nvSpPr>
            <p:spPr>
              <a:xfrm>
                <a:off x="1305525" y="3374457"/>
                <a:ext cx="7894656" cy="208263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515569" lvl="1" indent="-257785" algn="l">
                  <a:lnSpc>
                    <a:spcPts val="3340"/>
                  </a:lnSpc>
                  <a:buFont typeface="Arial"/>
                  <a:buChar char="•"/>
                </a:pPr>
                <a:r>
                  <a:rPr lang="en-US" sz="2388" spc="21" dirty="0">
                    <a:solidFill>
                      <a:schemeClr val="accent6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Query</a:t>
                </a:r>
                <a:r>
                  <a:rPr lang="en-US" sz="2388" spc="21" dirty="0">
                    <a:solidFill>
                      <a:srgbClr val="8D9677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 access to polynomial </a:t>
                </a:r>
                <a14:m>
                  <m:oMath xmlns:m="http://schemas.openxmlformats.org/officeDocument/2006/math">
                    <m:r>
                      <a:rPr lang="en-IN" sz="239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388" spc="21" dirty="0">
                    <a:solidFill>
                      <a:srgbClr val="8D9677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.</a:t>
                </a:r>
              </a:p>
              <a:p>
                <a:pPr marL="515569" lvl="1" indent="-257785" algn="l">
                  <a:lnSpc>
                    <a:spcPts val="3340"/>
                  </a:lnSpc>
                  <a:buFont typeface="Arial"/>
                  <a:buChar char="•"/>
                </a:pPr>
                <a:r>
                  <a:rPr lang="en-US" sz="2388" spc="21" dirty="0">
                    <a:solidFill>
                      <a:srgbClr val="8D9677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Find “small” arithmetic circuit for </a:t>
                </a:r>
                <a14:m>
                  <m:oMath xmlns:m="http://schemas.openxmlformats.org/officeDocument/2006/math">
                    <m:r>
                      <a:rPr lang="en-IN" sz="239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388" spc="21" dirty="0">
                    <a:solidFill>
                      <a:srgbClr val="8D9677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.</a:t>
                </a:r>
              </a:p>
              <a:p>
                <a:pPr marL="515569" lvl="1" indent="-257785" algn="l">
                  <a:lnSpc>
                    <a:spcPts val="3340"/>
                  </a:lnSpc>
                  <a:buFont typeface="Arial"/>
                  <a:buChar char="•"/>
                </a:pPr>
                <a:r>
                  <a:rPr lang="en-US" sz="2388" spc="21" dirty="0">
                    <a:solidFill>
                      <a:schemeClr val="accent6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Depth-</a:t>
                </a:r>
                <a14:m>
                  <m:oMath xmlns:m="http://schemas.openxmlformats.org/officeDocument/2006/math">
                    <m:r>
                      <a:rPr lang="en-US" sz="2388" i="1" spc="2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lear Sans"/>
                        <a:cs typeface="Clear Sans"/>
                        <a:sym typeface="Clear Sans"/>
                      </a:rPr>
                      <m:t>3</m:t>
                    </m:r>
                  </m:oMath>
                </a14:m>
                <a:r>
                  <a:rPr lang="en-US" sz="2388" spc="21" dirty="0">
                    <a:solidFill>
                      <a:schemeClr val="accent6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 circuits</a:t>
                </a:r>
                <a:r>
                  <a:rPr lang="en-US" sz="2388" spc="21" dirty="0">
                    <a:solidFill>
                      <a:srgbClr val="8D9677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: tensor decomposition; NP-hard [</a:t>
                </a:r>
                <a:r>
                  <a:rPr lang="en-US" sz="2388" spc="21" dirty="0" err="1">
                    <a:solidFill>
                      <a:srgbClr val="00B0F0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Hastad</a:t>
                </a:r>
                <a:r>
                  <a:rPr lang="en-US" sz="2388" spc="21" dirty="0">
                    <a:solidFill>
                      <a:srgbClr val="00B0F0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 97</a:t>
                </a:r>
                <a:r>
                  <a:rPr lang="en-US" sz="2388" spc="21" dirty="0">
                    <a:solidFill>
                      <a:srgbClr val="8D9677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].</a:t>
                </a:r>
              </a:p>
              <a:p>
                <a:pPr algn="l">
                  <a:lnSpc>
                    <a:spcPts val="3342"/>
                  </a:lnSpc>
                </a:pPr>
                <a:endParaRPr lang="en-US" sz="2388" spc="21" dirty="0">
                  <a:solidFill>
                    <a:srgbClr val="8D9677"/>
                  </a:solidFill>
                  <a:latin typeface="Clear Sans"/>
                  <a:ea typeface="Clear Sans"/>
                  <a:cs typeface="Clear Sans"/>
                  <a:sym typeface="Clear Sans"/>
                </a:endParaRPr>
              </a:p>
            </p:txBody>
          </p:sp>
        </mc:Choice>
        <mc:Fallback xmlns="">
          <p:sp>
            <p:nvSpPr>
              <p:cNvPr id="9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525" y="3374457"/>
                <a:ext cx="7894656" cy="2082634"/>
              </a:xfrm>
              <a:prstGeom prst="rect">
                <a:avLst/>
              </a:prstGeom>
              <a:blipFill>
                <a:blip r:embed="rId14"/>
                <a:stretch>
                  <a:fillRect t="-322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10"/>
          <p:cNvGrpSpPr/>
          <p:nvPr/>
        </p:nvGrpSpPr>
        <p:grpSpPr>
          <a:xfrm>
            <a:off x="3326947" y="2062016"/>
            <a:ext cx="2919675" cy="1024761"/>
            <a:chOff x="0" y="0"/>
            <a:chExt cx="3892900" cy="1366348"/>
          </a:xfrm>
        </p:grpSpPr>
        <p:sp>
          <p:nvSpPr>
            <p:cNvPr id="11" name="Freeform 11"/>
            <p:cNvSpPr/>
            <p:nvPr/>
          </p:nvSpPr>
          <p:spPr>
            <a:xfrm>
              <a:off x="16891" y="16891"/>
              <a:ext cx="3859022" cy="1332484"/>
            </a:xfrm>
            <a:custGeom>
              <a:avLst/>
              <a:gdLst/>
              <a:ahLst/>
              <a:cxnLst/>
              <a:rect l="l" t="t" r="r" b="b"/>
              <a:pathLst>
                <a:path w="3859022" h="1332484">
                  <a:moveTo>
                    <a:pt x="0" y="0"/>
                  </a:moveTo>
                  <a:lnTo>
                    <a:pt x="3859022" y="0"/>
                  </a:lnTo>
                  <a:lnTo>
                    <a:pt x="3859022" y="1332484"/>
                  </a:lnTo>
                  <a:lnTo>
                    <a:pt x="0" y="13324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0" y="0"/>
              <a:ext cx="3892804" cy="1366266"/>
            </a:xfrm>
            <a:custGeom>
              <a:avLst/>
              <a:gdLst/>
              <a:ahLst/>
              <a:cxnLst/>
              <a:rect l="l" t="t" r="r" b="b"/>
              <a:pathLst>
                <a:path w="3892804" h="1366266">
                  <a:moveTo>
                    <a:pt x="16891" y="0"/>
                  </a:moveTo>
                  <a:lnTo>
                    <a:pt x="3875913" y="0"/>
                  </a:lnTo>
                  <a:cubicBezTo>
                    <a:pt x="3885311" y="0"/>
                    <a:pt x="3892804" y="7620"/>
                    <a:pt x="3892804" y="16891"/>
                  </a:cubicBezTo>
                  <a:lnTo>
                    <a:pt x="3892804" y="1349375"/>
                  </a:lnTo>
                  <a:cubicBezTo>
                    <a:pt x="3892804" y="1358773"/>
                    <a:pt x="3885184" y="1366266"/>
                    <a:pt x="3875913" y="1366266"/>
                  </a:cubicBezTo>
                  <a:lnTo>
                    <a:pt x="16891" y="1366266"/>
                  </a:lnTo>
                  <a:cubicBezTo>
                    <a:pt x="7493" y="1366266"/>
                    <a:pt x="0" y="1358646"/>
                    <a:pt x="0" y="1349375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1349375"/>
                  </a:lnTo>
                  <a:lnTo>
                    <a:pt x="16891" y="1349375"/>
                  </a:lnTo>
                  <a:lnTo>
                    <a:pt x="16891" y="1332484"/>
                  </a:lnTo>
                  <a:lnTo>
                    <a:pt x="3875913" y="1332484"/>
                  </a:lnTo>
                  <a:lnTo>
                    <a:pt x="3875913" y="1349375"/>
                  </a:lnTo>
                  <a:lnTo>
                    <a:pt x="3859022" y="1349375"/>
                  </a:lnTo>
                  <a:lnTo>
                    <a:pt x="3859022" y="16891"/>
                  </a:lnTo>
                  <a:lnTo>
                    <a:pt x="3875913" y="16891"/>
                  </a:lnTo>
                  <a:lnTo>
                    <a:pt x="3875913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385D8A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0"/>
              <a:ext cx="3892900" cy="1366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840"/>
                </a:lnSpc>
              </a:pPr>
              <a:r>
                <a:rPr lang="en-US" sz="3200" i="1" spc="29">
                  <a:solidFill>
                    <a:srgbClr val="FF0000"/>
                  </a:solidFill>
                  <a:latin typeface="TT Rounds Condensed Italics"/>
                  <a:ea typeface="TT Rounds Condensed Italics"/>
                  <a:cs typeface="TT Rounds Condensed Italics"/>
                  <a:sym typeface="TT Rounds Condensed Italics"/>
                </a:rPr>
                <a:t>P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437842" y="2352312"/>
            <a:ext cx="682850" cy="444169"/>
            <a:chOff x="0" y="0"/>
            <a:chExt cx="910467" cy="592225"/>
          </a:xfrm>
        </p:grpSpPr>
        <p:sp>
          <p:nvSpPr>
            <p:cNvPr id="15" name="Freeform 15"/>
            <p:cNvSpPr/>
            <p:nvPr/>
          </p:nvSpPr>
          <p:spPr>
            <a:xfrm>
              <a:off x="16891" y="16891"/>
              <a:ext cx="876681" cy="558419"/>
            </a:xfrm>
            <a:custGeom>
              <a:avLst/>
              <a:gdLst/>
              <a:ahLst/>
              <a:cxnLst/>
              <a:rect l="l" t="t" r="r" b="b"/>
              <a:pathLst>
                <a:path w="876681" h="558419">
                  <a:moveTo>
                    <a:pt x="0" y="139573"/>
                  </a:moveTo>
                  <a:lnTo>
                    <a:pt x="591566" y="139573"/>
                  </a:lnTo>
                  <a:lnTo>
                    <a:pt x="591566" y="0"/>
                  </a:lnTo>
                  <a:lnTo>
                    <a:pt x="876681" y="279273"/>
                  </a:lnTo>
                  <a:lnTo>
                    <a:pt x="591566" y="558419"/>
                  </a:lnTo>
                  <a:lnTo>
                    <a:pt x="591566" y="418846"/>
                  </a:lnTo>
                  <a:lnTo>
                    <a:pt x="0" y="4188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-1397"/>
              <a:ext cx="910463" cy="594868"/>
            </a:xfrm>
            <a:custGeom>
              <a:avLst/>
              <a:gdLst/>
              <a:ahLst/>
              <a:cxnLst/>
              <a:rect l="l" t="t" r="r" b="b"/>
              <a:pathLst>
                <a:path w="910463" h="594868">
                  <a:moveTo>
                    <a:pt x="16891" y="140970"/>
                  </a:moveTo>
                  <a:lnTo>
                    <a:pt x="608457" y="140970"/>
                  </a:lnTo>
                  <a:lnTo>
                    <a:pt x="608457" y="157861"/>
                  </a:lnTo>
                  <a:lnTo>
                    <a:pt x="591439" y="157861"/>
                  </a:lnTo>
                  <a:lnTo>
                    <a:pt x="591439" y="18288"/>
                  </a:lnTo>
                  <a:cubicBezTo>
                    <a:pt x="591439" y="11430"/>
                    <a:pt x="595503" y="5334"/>
                    <a:pt x="601853" y="2667"/>
                  </a:cubicBezTo>
                  <a:cubicBezTo>
                    <a:pt x="608203" y="0"/>
                    <a:pt x="615442" y="1397"/>
                    <a:pt x="620268" y="6223"/>
                  </a:cubicBezTo>
                  <a:lnTo>
                    <a:pt x="905383" y="285369"/>
                  </a:lnTo>
                  <a:cubicBezTo>
                    <a:pt x="908685" y="288544"/>
                    <a:pt x="910463" y="292862"/>
                    <a:pt x="910463" y="297434"/>
                  </a:cubicBezTo>
                  <a:cubicBezTo>
                    <a:pt x="910463" y="302006"/>
                    <a:pt x="908685" y="306324"/>
                    <a:pt x="905383" y="309499"/>
                  </a:cubicBezTo>
                  <a:lnTo>
                    <a:pt x="620268" y="588772"/>
                  </a:lnTo>
                  <a:cubicBezTo>
                    <a:pt x="615442" y="593598"/>
                    <a:pt x="608203" y="594868"/>
                    <a:pt x="601853" y="592328"/>
                  </a:cubicBezTo>
                  <a:cubicBezTo>
                    <a:pt x="595503" y="589788"/>
                    <a:pt x="591439" y="583565"/>
                    <a:pt x="591439" y="576707"/>
                  </a:cubicBezTo>
                  <a:lnTo>
                    <a:pt x="591439" y="437134"/>
                  </a:lnTo>
                  <a:lnTo>
                    <a:pt x="608330" y="437134"/>
                  </a:lnTo>
                  <a:lnTo>
                    <a:pt x="608330" y="454025"/>
                  </a:lnTo>
                  <a:lnTo>
                    <a:pt x="16891" y="454025"/>
                  </a:lnTo>
                  <a:cubicBezTo>
                    <a:pt x="7620" y="454025"/>
                    <a:pt x="0" y="446405"/>
                    <a:pt x="0" y="437134"/>
                  </a:cubicBezTo>
                  <a:lnTo>
                    <a:pt x="0" y="157861"/>
                  </a:lnTo>
                  <a:cubicBezTo>
                    <a:pt x="0" y="148463"/>
                    <a:pt x="7620" y="140970"/>
                    <a:pt x="16891" y="140970"/>
                  </a:cubicBezTo>
                  <a:moveTo>
                    <a:pt x="16891" y="174879"/>
                  </a:moveTo>
                  <a:lnTo>
                    <a:pt x="16891" y="157861"/>
                  </a:lnTo>
                  <a:lnTo>
                    <a:pt x="33909" y="157861"/>
                  </a:lnTo>
                  <a:lnTo>
                    <a:pt x="33909" y="437134"/>
                  </a:lnTo>
                  <a:lnTo>
                    <a:pt x="16891" y="437134"/>
                  </a:lnTo>
                  <a:lnTo>
                    <a:pt x="16891" y="420116"/>
                  </a:lnTo>
                  <a:lnTo>
                    <a:pt x="608457" y="420116"/>
                  </a:lnTo>
                  <a:cubicBezTo>
                    <a:pt x="617855" y="420116"/>
                    <a:pt x="625348" y="427736"/>
                    <a:pt x="625348" y="437007"/>
                  </a:cubicBezTo>
                  <a:lnTo>
                    <a:pt x="625348" y="576707"/>
                  </a:lnTo>
                  <a:lnTo>
                    <a:pt x="608457" y="576707"/>
                  </a:lnTo>
                  <a:lnTo>
                    <a:pt x="596646" y="564642"/>
                  </a:lnTo>
                  <a:lnTo>
                    <a:pt x="881634" y="285369"/>
                  </a:lnTo>
                  <a:lnTo>
                    <a:pt x="893445" y="297434"/>
                  </a:lnTo>
                  <a:lnTo>
                    <a:pt x="881634" y="309499"/>
                  </a:lnTo>
                  <a:lnTo>
                    <a:pt x="596646" y="30480"/>
                  </a:lnTo>
                  <a:lnTo>
                    <a:pt x="608457" y="18415"/>
                  </a:lnTo>
                  <a:lnTo>
                    <a:pt x="625348" y="18415"/>
                  </a:lnTo>
                  <a:lnTo>
                    <a:pt x="625348" y="157861"/>
                  </a:lnTo>
                  <a:cubicBezTo>
                    <a:pt x="625348" y="167259"/>
                    <a:pt x="617728" y="174752"/>
                    <a:pt x="608457" y="174752"/>
                  </a:cubicBezTo>
                  <a:lnTo>
                    <a:pt x="16891" y="174752"/>
                  </a:lnTo>
                  <a:close/>
                </a:path>
              </a:pathLst>
            </a:custGeom>
            <a:solidFill>
              <a:srgbClr val="385D8A"/>
            </a:solidFill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6603141" y="2352312"/>
            <a:ext cx="682850" cy="444169"/>
            <a:chOff x="0" y="0"/>
            <a:chExt cx="910467" cy="592225"/>
          </a:xfrm>
        </p:grpSpPr>
        <p:sp>
          <p:nvSpPr>
            <p:cNvPr id="18" name="Freeform 18"/>
            <p:cNvSpPr/>
            <p:nvPr/>
          </p:nvSpPr>
          <p:spPr>
            <a:xfrm>
              <a:off x="16891" y="16891"/>
              <a:ext cx="876681" cy="558419"/>
            </a:xfrm>
            <a:custGeom>
              <a:avLst/>
              <a:gdLst/>
              <a:ahLst/>
              <a:cxnLst/>
              <a:rect l="l" t="t" r="r" b="b"/>
              <a:pathLst>
                <a:path w="876681" h="558419">
                  <a:moveTo>
                    <a:pt x="0" y="139573"/>
                  </a:moveTo>
                  <a:lnTo>
                    <a:pt x="591566" y="139573"/>
                  </a:lnTo>
                  <a:lnTo>
                    <a:pt x="591566" y="0"/>
                  </a:lnTo>
                  <a:lnTo>
                    <a:pt x="876681" y="279273"/>
                  </a:lnTo>
                  <a:lnTo>
                    <a:pt x="591566" y="558419"/>
                  </a:lnTo>
                  <a:lnTo>
                    <a:pt x="591566" y="418846"/>
                  </a:lnTo>
                  <a:lnTo>
                    <a:pt x="0" y="4188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0" y="-1397"/>
              <a:ext cx="910463" cy="594868"/>
            </a:xfrm>
            <a:custGeom>
              <a:avLst/>
              <a:gdLst/>
              <a:ahLst/>
              <a:cxnLst/>
              <a:rect l="l" t="t" r="r" b="b"/>
              <a:pathLst>
                <a:path w="910463" h="594868">
                  <a:moveTo>
                    <a:pt x="16891" y="140970"/>
                  </a:moveTo>
                  <a:lnTo>
                    <a:pt x="608457" y="140970"/>
                  </a:lnTo>
                  <a:lnTo>
                    <a:pt x="608457" y="157861"/>
                  </a:lnTo>
                  <a:lnTo>
                    <a:pt x="591439" y="157861"/>
                  </a:lnTo>
                  <a:lnTo>
                    <a:pt x="591439" y="18288"/>
                  </a:lnTo>
                  <a:cubicBezTo>
                    <a:pt x="591439" y="11430"/>
                    <a:pt x="595503" y="5334"/>
                    <a:pt x="601853" y="2667"/>
                  </a:cubicBezTo>
                  <a:cubicBezTo>
                    <a:pt x="608203" y="0"/>
                    <a:pt x="615442" y="1397"/>
                    <a:pt x="620268" y="6223"/>
                  </a:cubicBezTo>
                  <a:lnTo>
                    <a:pt x="905383" y="285369"/>
                  </a:lnTo>
                  <a:cubicBezTo>
                    <a:pt x="908685" y="288544"/>
                    <a:pt x="910463" y="292862"/>
                    <a:pt x="910463" y="297434"/>
                  </a:cubicBezTo>
                  <a:cubicBezTo>
                    <a:pt x="910463" y="302006"/>
                    <a:pt x="908685" y="306324"/>
                    <a:pt x="905383" y="309499"/>
                  </a:cubicBezTo>
                  <a:lnTo>
                    <a:pt x="620268" y="588772"/>
                  </a:lnTo>
                  <a:cubicBezTo>
                    <a:pt x="615442" y="593598"/>
                    <a:pt x="608203" y="594868"/>
                    <a:pt x="601853" y="592328"/>
                  </a:cubicBezTo>
                  <a:cubicBezTo>
                    <a:pt x="595503" y="589788"/>
                    <a:pt x="591439" y="583565"/>
                    <a:pt x="591439" y="576707"/>
                  </a:cubicBezTo>
                  <a:lnTo>
                    <a:pt x="591439" y="437134"/>
                  </a:lnTo>
                  <a:lnTo>
                    <a:pt x="608330" y="437134"/>
                  </a:lnTo>
                  <a:lnTo>
                    <a:pt x="608330" y="454025"/>
                  </a:lnTo>
                  <a:lnTo>
                    <a:pt x="16891" y="454025"/>
                  </a:lnTo>
                  <a:cubicBezTo>
                    <a:pt x="7620" y="454025"/>
                    <a:pt x="0" y="446405"/>
                    <a:pt x="0" y="437134"/>
                  </a:cubicBezTo>
                  <a:lnTo>
                    <a:pt x="0" y="157861"/>
                  </a:lnTo>
                  <a:cubicBezTo>
                    <a:pt x="0" y="148463"/>
                    <a:pt x="7620" y="140970"/>
                    <a:pt x="16891" y="140970"/>
                  </a:cubicBezTo>
                  <a:moveTo>
                    <a:pt x="16891" y="174879"/>
                  </a:moveTo>
                  <a:lnTo>
                    <a:pt x="16891" y="157861"/>
                  </a:lnTo>
                  <a:lnTo>
                    <a:pt x="33909" y="157861"/>
                  </a:lnTo>
                  <a:lnTo>
                    <a:pt x="33909" y="437134"/>
                  </a:lnTo>
                  <a:lnTo>
                    <a:pt x="16891" y="437134"/>
                  </a:lnTo>
                  <a:lnTo>
                    <a:pt x="16891" y="420116"/>
                  </a:lnTo>
                  <a:lnTo>
                    <a:pt x="608457" y="420116"/>
                  </a:lnTo>
                  <a:cubicBezTo>
                    <a:pt x="617855" y="420116"/>
                    <a:pt x="625348" y="427736"/>
                    <a:pt x="625348" y="437007"/>
                  </a:cubicBezTo>
                  <a:lnTo>
                    <a:pt x="625348" y="576707"/>
                  </a:lnTo>
                  <a:lnTo>
                    <a:pt x="608457" y="576707"/>
                  </a:lnTo>
                  <a:lnTo>
                    <a:pt x="596646" y="564642"/>
                  </a:lnTo>
                  <a:lnTo>
                    <a:pt x="881634" y="285369"/>
                  </a:lnTo>
                  <a:lnTo>
                    <a:pt x="893445" y="297434"/>
                  </a:lnTo>
                  <a:lnTo>
                    <a:pt x="881634" y="309499"/>
                  </a:lnTo>
                  <a:lnTo>
                    <a:pt x="596646" y="30480"/>
                  </a:lnTo>
                  <a:lnTo>
                    <a:pt x="608457" y="18415"/>
                  </a:lnTo>
                  <a:lnTo>
                    <a:pt x="625348" y="18415"/>
                  </a:lnTo>
                  <a:lnTo>
                    <a:pt x="625348" y="157861"/>
                  </a:lnTo>
                  <a:cubicBezTo>
                    <a:pt x="625348" y="167259"/>
                    <a:pt x="617728" y="174752"/>
                    <a:pt x="608457" y="174752"/>
                  </a:cubicBezTo>
                  <a:lnTo>
                    <a:pt x="16891" y="174752"/>
                  </a:lnTo>
                  <a:close/>
                </a:path>
              </a:pathLst>
            </a:custGeom>
            <a:solidFill>
              <a:srgbClr val="385D8A"/>
            </a:solidFill>
          </p:spPr>
          <p:txBody>
            <a:bodyPr/>
            <a:lstStyle/>
            <a:p>
              <a:endParaRPr lang="en-IN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FDBF59E-9A44-4F1E-D712-ABF090FE2AC1}"/>
                  </a:ext>
                </a:extLst>
              </p:cNvPr>
              <p:cNvSpPr txBox="1"/>
              <p:nvPr/>
            </p:nvSpPr>
            <p:spPr>
              <a:xfrm>
                <a:off x="1164818" y="2331195"/>
                <a:ext cx="1189962" cy="4862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56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56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256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sz="2560" i="1">
                          <a:latin typeface="Cambria Math" panose="02040503050406030204" pitchFamily="18" charset="0"/>
                        </a:rPr>
                        <m:t>,…</m:t>
                      </m:r>
                      <m:sSub>
                        <m:sSubPr>
                          <m:ctrlPr>
                            <a:rPr lang="en-IN" sz="256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56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256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IN" sz="256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FDBF59E-9A44-4F1E-D712-ABF090FE2A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818" y="2331195"/>
                <a:ext cx="1189962" cy="48628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6599B41-5A24-9CA4-5F60-54EB148DE04C}"/>
                  </a:ext>
                </a:extLst>
              </p:cNvPr>
              <p:cNvSpPr txBox="1"/>
              <p:nvPr/>
            </p:nvSpPr>
            <p:spPr>
              <a:xfrm>
                <a:off x="7273320" y="2310428"/>
                <a:ext cx="1189962" cy="4862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56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IN" sz="256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sz="256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56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256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sz="256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,…</m:t>
                      </m:r>
                      <m:sSub>
                        <m:sSubPr>
                          <m:ctrlPr>
                            <a:rPr lang="en-IN" sz="256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56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256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256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56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6599B41-5A24-9CA4-5F60-54EB148DE0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3320" y="2310428"/>
                <a:ext cx="1189962" cy="486287"/>
              </a:xfrm>
              <a:prstGeom prst="rect">
                <a:avLst/>
              </a:prstGeom>
              <a:blipFill>
                <a:blip r:embed="rId16"/>
                <a:stretch>
                  <a:fillRect r="-3641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74239" y="2193377"/>
            <a:ext cx="9005122" cy="4683055"/>
            <a:chOff x="0" y="0"/>
            <a:chExt cx="3537727" cy="18397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37727" cy="1839771"/>
            </a:xfrm>
            <a:custGeom>
              <a:avLst/>
              <a:gdLst/>
              <a:ahLst/>
              <a:cxnLst/>
              <a:rect l="l" t="t" r="r" b="b"/>
              <a:pathLst>
                <a:path w="3537727" h="1839771">
                  <a:moveTo>
                    <a:pt x="39547" y="0"/>
                  </a:moveTo>
                  <a:lnTo>
                    <a:pt x="3498179" y="0"/>
                  </a:lnTo>
                  <a:cubicBezTo>
                    <a:pt x="3508668" y="0"/>
                    <a:pt x="3518727" y="4167"/>
                    <a:pt x="3526144" y="11583"/>
                  </a:cubicBezTo>
                  <a:cubicBezTo>
                    <a:pt x="3533560" y="19000"/>
                    <a:pt x="3537727" y="29059"/>
                    <a:pt x="3537727" y="39547"/>
                  </a:cubicBezTo>
                  <a:lnTo>
                    <a:pt x="3537727" y="1800224"/>
                  </a:lnTo>
                  <a:cubicBezTo>
                    <a:pt x="3537727" y="1822066"/>
                    <a:pt x="3520021" y="1839771"/>
                    <a:pt x="3498179" y="1839771"/>
                  </a:cubicBezTo>
                  <a:lnTo>
                    <a:pt x="39547" y="1839771"/>
                  </a:lnTo>
                  <a:cubicBezTo>
                    <a:pt x="29059" y="1839771"/>
                    <a:pt x="19000" y="1835605"/>
                    <a:pt x="11583" y="1828188"/>
                  </a:cubicBezTo>
                  <a:cubicBezTo>
                    <a:pt x="4167" y="1820772"/>
                    <a:pt x="0" y="1810713"/>
                    <a:pt x="0" y="1800224"/>
                  </a:cubicBezTo>
                  <a:lnTo>
                    <a:pt x="0" y="39547"/>
                  </a:lnTo>
                  <a:cubicBezTo>
                    <a:pt x="0" y="17706"/>
                    <a:pt x="17706" y="0"/>
                    <a:pt x="3954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3537727" cy="1858821"/>
            </a:xfrm>
            <a:prstGeom prst="rect">
              <a:avLst/>
            </a:prstGeom>
          </p:spPr>
          <p:txBody>
            <a:bodyPr lIns="46341" tIns="46341" rIns="46341" bIns="46341" rtlCol="0" anchor="ctr"/>
            <a:lstStyle/>
            <a:p>
              <a:pPr algn="ctr">
                <a:lnSpc>
                  <a:spcPts val="1361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317275" y="314342"/>
            <a:ext cx="6706394" cy="1576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385"/>
              </a:lnSpc>
              <a:spcBef>
                <a:spcPct val="0"/>
              </a:spcBef>
            </a:pPr>
            <a:r>
              <a:rPr lang="en-US" sz="4561" dirty="0">
                <a:solidFill>
                  <a:srgbClr val="6E7658"/>
                </a:solidFill>
                <a:latin typeface="Oswald"/>
                <a:ea typeface="Oswald"/>
                <a:cs typeface="Oswald"/>
                <a:sym typeface="Oswald"/>
              </a:rPr>
              <a:t>Learning for non-degenerate circuits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23139" y="2428979"/>
            <a:ext cx="9007828" cy="47093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2929" lvl="1" indent="-286464" algn="l">
              <a:lnSpc>
                <a:spcPts val="3715"/>
              </a:lnSpc>
              <a:buFont typeface="Arial"/>
              <a:buChar char="•"/>
            </a:pPr>
            <a:r>
              <a:rPr lang="en-US" sz="2653" spc="23" dirty="0">
                <a:solidFill>
                  <a:srgbClr val="6E7658"/>
                </a:solidFill>
                <a:latin typeface="Clear Sans"/>
                <a:ea typeface="Clear Sans"/>
                <a:cs typeface="Clear Sans"/>
                <a:sym typeface="Clear Sans"/>
              </a:rPr>
              <a:t>[</a:t>
            </a:r>
            <a:r>
              <a:rPr lang="en-US" sz="2653" spc="23" dirty="0">
                <a:solidFill>
                  <a:srgbClr val="00B0F0"/>
                </a:solidFill>
                <a:latin typeface="Clear Sans"/>
                <a:ea typeface="Clear Sans"/>
                <a:cs typeface="Clear Sans"/>
                <a:sym typeface="Clear Sans"/>
              </a:rPr>
              <a:t>Kayal</a:t>
            </a:r>
            <a:r>
              <a:rPr lang="en-US" sz="2653" spc="23" dirty="0">
                <a:solidFill>
                  <a:srgbClr val="6E7658"/>
                </a:solidFill>
                <a:latin typeface="Clear Sans"/>
                <a:ea typeface="Clear Sans"/>
                <a:cs typeface="Clear Sans"/>
                <a:sym typeface="Clear Sans"/>
              </a:rPr>
              <a:t>, </a:t>
            </a:r>
            <a:r>
              <a:rPr lang="en-US" sz="2653" spc="23" dirty="0">
                <a:solidFill>
                  <a:srgbClr val="00B0F0"/>
                </a:solidFill>
                <a:latin typeface="Clear Sans"/>
                <a:ea typeface="Clear Sans"/>
                <a:cs typeface="Clear Sans"/>
                <a:sym typeface="Clear Sans"/>
              </a:rPr>
              <a:t>Saha</a:t>
            </a:r>
            <a:r>
              <a:rPr lang="en-US" sz="2653" spc="23" dirty="0">
                <a:solidFill>
                  <a:srgbClr val="6E7658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653" spc="23" dirty="0">
                <a:solidFill>
                  <a:srgbClr val="00B0F0"/>
                </a:solidFill>
                <a:latin typeface="Clear Sans"/>
                <a:ea typeface="Clear Sans"/>
                <a:cs typeface="Clear Sans"/>
                <a:sym typeface="Clear Sans"/>
              </a:rPr>
              <a:t>19</a:t>
            </a:r>
            <a:r>
              <a:rPr lang="en-US" sz="2653" spc="23" dirty="0">
                <a:solidFill>
                  <a:srgbClr val="6E7658"/>
                </a:solidFill>
                <a:latin typeface="Clear Sans"/>
                <a:ea typeface="Clear Sans"/>
                <a:cs typeface="Clear Sans"/>
                <a:sym typeface="Clear Sans"/>
              </a:rPr>
              <a:t>; </a:t>
            </a:r>
            <a:r>
              <a:rPr lang="en-US" sz="2653" spc="23" dirty="0">
                <a:solidFill>
                  <a:srgbClr val="00B0F0"/>
                </a:solidFill>
                <a:latin typeface="Clear Sans"/>
                <a:ea typeface="Clear Sans"/>
                <a:cs typeface="Clear Sans"/>
                <a:sym typeface="Clear Sans"/>
              </a:rPr>
              <a:t>G</a:t>
            </a:r>
            <a:r>
              <a:rPr lang="en-US" sz="2653" spc="23" dirty="0">
                <a:solidFill>
                  <a:srgbClr val="6E7658"/>
                </a:solidFill>
                <a:latin typeface="Clear Sans"/>
                <a:ea typeface="Clear Sans"/>
                <a:cs typeface="Clear Sans"/>
                <a:sym typeface="Clear Sans"/>
              </a:rPr>
              <a:t>, </a:t>
            </a:r>
            <a:r>
              <a:rPr lang="en-US" sz="2653" spc="23" dirty="0">
                <a:solidFill>
                  <a:srgbClr val="00B0F0"/>
                </a:solidFill>
                <a:latin typeface="Clear Sans"/>
                <a:ea typeface="Clear Sans"/>
                <a:cs typeface="Clear Sans"/>
                <a:sym typeface="Clear Sans"/>
              </a:rPr>
              <a:t>Kayal</a:t>
            </a:r>
            <a:r>
              <a:rPr lang="en-US" sz="2653" spc="23" dirty="0">
                <a:solidFill>
                  <a:srgbClr val="6E7658"/>
                </a:solidFill>
                <a:latin typeface="Clear Sans"/>
                <a:ea typeface="Clear Sans"/>
                <a:cs typeface="Clear Sans"/>
                <a:sym typeface="Clear Sans"/>
              </a:rPr>
              <a:t>, </a:t>
            </a:r>
            <a:r>
              <a:rPr lang="en-US" sz="2653" spc="23" dirty="0">
                <a:solidFill>
                  <a:srgbClr val="00B0F0"/>
                </a:solidFill>
                <a:latin typeface="Clear Sans"/>
                <a:ea typeface="Clear Sans"/>
                <a:cs typeface="Clear Sans"/>
                <a:sym typeface="Clear Sans"/>
              </a:rPr>
              <a:t>Saha</a:t>
            </a:r>
            <a:r>
              <a:rPr lang="en-US" sz="2653" spc="23" dirty="0">
                <a:solidFill>
                  <a:srgbClr val="6E7658"/>
                </a:solidFill>
                <a:latin typeface="Clear Sans"/>
                <a:ea typeface="Clear Sans"/>
                <a:cs typeface="Clear Sans"/>
                <a:sym typeface="Clear Sans"/>
              </a:rPr>
              <a:t> </a:t>
            </a:r>
            <a:r>
              <a:rPr lang="en-US" sz="2653" spc="23" dirty="0">
                <a:solidFill>
                  <a:srgbClr val="00B0F0"/>
                </a:solidFill>
                <a:latin typeface="Clear Sans"/>
                <a:ea typeface="Clear Sans"/>
                <a:cs typeface="Clear Sans"/>
                <a:sym typeface="Clear Sans"/>
              </a:rPr>
              <a:t>FOCS 20</a:t>
            </a:r>
            <a:r>
              <a:rPr lang="en-US" sz="2653" spc="23" dirty="0">
                <a:solidFill>
                  <a:srgbClr val="6E7658"/>
                </a:solidFill>
                <a:latin typeface="Clear Sans"/>
                <a:ea typeface="Clear Sans"/>
                <a:cs typeface="Clear Sans"/>
                <a:sym typeface="Clear Sans"/>
              </a:rPr>
              <a:t>]: Meta framework.</a:t>
            </a:r>
          </a:p>
          <a:p>
            <a:pPr algn="l">
              <a:lnSpc>
                <a:spcPts val="3715"/>
              </a:lnSpc>
            </a:pPr>
            <a:endParaRPr lang="en-US" sz="2653" spc="23" dirty="0">
              <a:solidFill>
                <a:srgbClr val="6E7658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algn="l">
              <a:lnSpc>
                <a:spcPts val="3715"/>
              </a:lnSpc>
            </a:pPr>
            <a:endParaRPr lang="en-US" sz="2653" spc="23" dirty="0">
              <a:solidFill>
                <a:srgbClr val="6E7658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algn="l">
              <a:lnSpc>
                <a:spcPts val="3715"/>
              </a:lnSpc>
            </a:pPr>
            <a:endParaRPr lang="en-US" sz="2653" spc="23" dirty="0">
              <a:solidFill>
                <a:srgbClr val="6E7658"/>
              </a:solidFill>
              <a:latin typeface="Clear Sans"/>
              <a:ea typeface="Clear Sans"/>
              <a:cs typeface="Clear Sans"/>
              <a:sym typeface="Clear Sans"/>
            </a:endParaRPr>
          </a:p>
          <a:p>
            <a:pPr algn="l">
              <a:lnSpc>
                <a:spcPts val="3715"/>
              </a:lnSpc>
            </a:pPr>
            <a:r>
              <a:rPr lang="en-US" sz="2653" spc="23" dirty="0">
                <a:solidFill>
                  <a:srgbClr val="6E7658"/>
                </a:solidFill>
                <a:latin typeface="Clear Sans"/>
                <a:ea typeface="Clear Sans"/>
                <a:cs typeface="Clear Sans"/>
                <a:sym typeface="Clear Sans"/>
              </a:rPr>
              <a:t>What is non-degenerate case?</a:t>
            </a:r>
          </a:p>
          <a:p>
            <a:pPr marL="572929" lvl="1" indent="-286464" algn="l">
              <a:lnSpc>
                <a:spcPts val="3715"/>
              </a:lnSpc>
              <a:buFont typeface="Arial"/>
              <a:buChar char="•"/>
            </a:pPr>
            <a:r>
              <a:rPr lang="en-US" sz="2653" dirty="0">
                <a:solidFill>
                  <a:srgbClr val="6E7658"/>
                </a:solidFill>
                <a:latin typeface="Clear Sans"/>
                <a:ea typeface="Clear Sans"/>
                <a:cs typeface="Clear Sans"/>
                <a:sym typeface="Clear Sans"/>
              </a:rPr>
              <a:t>Algorithms should handle most “reasonable” distributions.</a:t>
            </a:r>
          </a:p>
          <a:p>
            <a:pPr marL="572929" lvl="1" indent="-286464" algn="l">
              <a:lnSpc>
                <a:spcPts val="3715"/>
              </a:lnSpc>
              <a:buFont typeface="Arial"/>
              <a:buChar char="•"/>
            </a:pPr>
            <a:r>
              <a:rPr lang="en-US" sz="2653" dirty="0">
                <a:solidFill>
                  <a:srgbClr val="6E7658"/>
                </a:solidFill>
                <a:latin typeface="Clear Sans"/>
                <a:ea typeface="Clear Sans"/>
                <a:cs typeface="Clear Sans"/>
                <a:sym typeface="Clear Sans"/>
              </a:rPr>
              <a:t>“Degenerate” inputs form a variety.</a:t>
            </a:r>
          </a:p>
          <a:p>
            <a:pPr algn="l">
              <a:lnSpc>
                <a:spcPts val="3715"/>
              </a:lnSpc>
              <a:spcBef>
                <a:spcPct val="0"/>
              </a:spcBef>
            </a:pPr>
            <a:endParaRPr lang="en-US" sz="2653" dirty="0">
              <a:solidFill>
                <a:srgbClr val="6E7658"/>
              </a:solidFill>
              <a:latin typeface="Clear Sans"/>
              <a:ea typeface="Clear Sans"/>
              <a:cs typeface="Clear Sans"/>
              <a:sym typeface="Clear Sans"/>
            </a:endParaRPr>
          </a:p>
        </p:txBody>
      </p:sp>
      <p:sp>
        <p:nvSpPr>
          <p:cNvPr id="7" name="Freeform 7"/>
          <p:cNvSpPr/>
          <p:nvPr/>
        </p:nvSpPr>
        <p:spPr>
          <a:xfrm rot="-5400000">
            <a:off x="7696569" y="293847"/>
            <a:ext cx="2205593" cy="1210319"/>
          </a:xfrm>
          <a:custGeom>
            <a:avLst/>
            <a:gdLst/>
            <a:ahLst/>
            <a:cxnLst/>
            <a:rect l="l" t="t" r="r" b="b"/>
            <a:pathLst>
              <a:path w="2205593" h="1210319">
                <a:moveTo>
                  <a:pt x="0" y="0"/>
                </a:moveTo>
                <a:lnTo>
                  <a:pt x="2205593" y="0"/>
                </a:lnTo>
                <a:lnTo>
                  <a:pt x="2205593" y="1210319"/>
                </a:lnTo>
                <a:lnTo>
                  <a:pt x="0" y="12103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8" name="Group 8"/>
          <p:cNvGrpSpPr/>
          <p:nvPr/>
        </p:nvGrpSpPr>
        <p:grpSpPr>
          <a:xfrm>
            <a:off x="-544767" y="70143"/>
            <a:ext cx="1691505" cy="1691505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D9677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26002" tIns="26002" rIns="26002" bIns="26002" rtlCol="0" anchor="ctr"/>
            <a:lstStyle/>
            <a:p>
              <a:pPr algn="ctr">
                <a:lnSpc>
                  <a:spcPts val="1361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423139" y="779805"/>
            <a:ext cx="930628" cy="930628"/>
          </a:xfrm>
          <a:custGeom>
            <a:avLst/>
            <a:gdLst/>
            <a:ahLst/>
            <a:cxnLst/>
            <a:rect l="l" t="t" r="r" b="b"/>
            <a:pathLst>
              <a:path w="930628" h="930628">
                <a:moveTo>
                  <a:pt x="0" y="0"/>
                </a:moveTo>
                <a:lnTo>
                  <a:pt x="930628" y="0"/>
                </a:lnTo>
                <a:lnTo>
                  <a:pt x="930628" y="930628"/>
                </a:lnTo>
                <a:lnTo>
                  <a:pt x="0" y="9306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12" name="Group 12"/>
          <p:cNvGrpSpPr/>
          <p:nvPr/>
        </p:nvGrpSpPr>
        <p:grpSpPr>
          <a:xfrm>
            <a:off x="1750487" y="3626959"/>
            <a:ext cx="2464111" cy="945041"/>
            <a:chOff x="0" y="0"/>
            <a:chExt cx="932061" cy="35746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932061" cy="357466"/>
            </a:xfrm>
            <a:custGeom>
              <a:avLst/>
              <a:gdLst/>
              <a:ahLst/>
              <a:cxnLst/>
              <a:rect l="l" t="t" r="r" b="b"/>
              <a:pathLst>
                <a:path w="932061" h="357466">
                  <a:moveTo>
                    <a:pt x="144526" y="0"/>
                  </a:moveTo>
                  <a:lnTo>
                    <a:pt x="787535" y="0"/>
                  </a:lnTo>
                  <a:cubicBezTo>
                    <a:pt x="825866" y="0"/>
                    <a:pt x="862627" y="15227"/>
                    <a:pt x="889731" y="42331"/>
                  </a:cubicBezTo>
                  <a:cubicBezTo>
                    <a:pt x="916835" y="69435"/>
                    <a:pt x="932061" y="106195"/>
                    <a:pt x="932061" y="144526"/>
                  </a:cubicBezTo>
                  <a:lnTo>
                    <a:pt x="932061" y="212940"/>
                  </a:lnTo>
                  <a:cubicBezTo>
                    <a:pt x="932061" y="292760"/>
                    <a:pt x="867355" y="357466"/>
                    <a:pt x="787535" y="357466"/>
                  </a:cubicBezTo>
                  <a:lnTo>
                    <a:pt x="144526" y="357466"/>
                  </a:lnTo>
                  <a:cubicBezTo>
                    <a:pt x="64707" y="357466"/>
                    <a:pt x="0" y="292760"/>
                    <a:pt x="0" y="212940"/>
                  </a:cubicBezTo>
                  <a:lnTo>
                    <a:pt x="0" y="144526"/>
                  </a:lnTo>
                  <a:cubicBezTo>
                    <a:pt x="0" y="106195"/>
                    <a:pt x="15227" y="69435"/>
                    <a:pt x="42331" y="42331"/>
                  </a:cubicBezTo>
                  <a:cubicBezTo>
                    <a:pt x="69435" y="15227"/>
                    <a:pt x="106195" y="0"/>
                    <a:pt x="144526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0000"/>
              </a:solidFill>
              <a:prstDash val="sysDot"/>
              <a:round/>
            </a:ln>
          </p:spPr>
          <p:txBody>
            <a:bodyPr/>
            <a:lstStyle/>
            <a:p>
              <a:endParaRPr lang="en-I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4"/>
                <p:cNvSpPr txBox="1"/>
                <p:nvPr/>
              </p:nvSpPr>
              <p:spPr>
                <a:xfrm>
                  <a:off x="0" y="-28575"/>
                  <a:ext cx="932061" cy="386041"/>
                </a:xfrm>
                <a:prstGeom prst="rect">
                  <a:avLst/>
                </a:prstGeom>
              </p:spPr>
              <p:txBody>
                <a:bodyPr lIns="46341" tIns="46341" rIns="46341" bIns="46341" rtlCol="0" anchor="ctr"/>
                <a:lstStyle/>
                <a:p>
                  <a:pPr algn="ctr">
                    <a:lnSpc>
                      <a:spcPts val="2061"/>
                    </a:lnSpc>
                  </a:pPr>
                  <a:r>
                    <a:rPr lang="en-US" sz="1472" i="1" dirty="0">
                      <a:solidFill>
                        <a:schemeClr val="accent6"/>
                      </a:solidFill>
                      <a:latin typeface="Canva Sans Italics"/>
                      <a:ea typeface="Canva Sans Italics"/>
                      <a:cs typeface="Canva Sans Italics"/>
                      <a:sym typeface="Canva Sans Italics"/>
                    </a:rPr>
                    <a:t>Lower bounds </a:t>
                  </a:r>
                  <a:r>
                    <a:rPr lang="en-US" sz="1472" dirty="0">
                      <a:solidFill>
                        <a:srgbClr val="6E7658"/>
                      </a:solidFill>
                      <a:latin typeface="Canva Sans"/>
                      <a:ea typeface="Canva Sans"/>
                      <a:cs typeface="Canva Sans"/>
                      <a:sym typeface="Canva Sans"/>
                    </a:rPr>
                    <a:t>for circuit class </a:t>
                  </a:r>
                  <a14:m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a14:m>
                  <a:r>
                    <a:rPr lang="en-US" sz="1472" dirty="0">
                      <a:solidFill>
                        <a:srgbClr val="6E7658"/>
                      </a:solidFill>
                      <a:latin typeface="Canva Sans"/>
                      <a:ea typeface="Canva Sans"/>
                      <a:cs typeface="Canva Sans"/>
                      <a:sym typeface="Canva Sans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4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-28575"/>
                  <a:ext cx="932061" cy="386041"/>
                </a:xfrm>
                <a:prstGeom prst="rect">
                  <a:avLst/>
                </a:prstGeom>
                <a:blipFill>
                  <a:blip r:embed="rId6"/>
                  <a:stretch>
                    <a:fillRect r="-1238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AutoShape 15"/>
          <p:cNvSpPr/>
          <p:nvPr/>
        </p:nvSpPr>
        <p:spPr>
          <a:xfrm>
            <a:off x="4479220" y="4099480"/>
            <a:ext cx="150783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IN"/>
          </a:p>
        </p:txBody>
      </p:sp>
      <p:grpSp>
        <p:nvGrpSpPr>
          <p:cNvPr id="16" name="Group 16"/>
          <p:cNvGrpSpPr/>
          <p:nvPr/>
        </p:nvGrpSpPr>
        <p:grpSpPr>
          <a:xfrm>
            <a:off x="6245972" y="3626959"/>
            <a:ext cx="2464111" cy="945041"/>
            <a:chOff x="0" y="0"/>
            <a:chExt cx="932061" cy="35746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932061" cy="357466"/>
            </a:xfrm>
            <a:custGeom>
              <a:avLst/>
              <a:gdLst/>
              <a:ahLst/>
              <a:cxnLst/>
              <a:rect l="l" t="t" r="r" b="b"/>
              <a:pathLst>
                <a:path w="932061" h="357466">
                  <a:moveTo>
                    <a:pt x="144526" y="0"/>
                  </a:moveTo>
                  <a:lnTo>
                    <a:pt x="787535" y="0"/>
                  </a:lnTo>
                  <a:cubicBezTo>
                    <a:pt x="825866" y="0"/>
                    <a:pt x="862627" y="15227"/>
                    <a:pt x="889731" y="42331"/>
                  </a:cubicBezTo>
                  <a:cubicBezTo>
                    <a:pt x="916835" y="69435"/>
                    <a:pt x="932061" y="106195"/>
                    <a:pt x="932061" y="144526"/>
                  </a:cubicBezTo>
                  <a:lnTo>
                    <a:pt x="932061" y="212940"/>
                  </a:lnTo>
                  <a:cubicBezTo>
                    <a:pt x="932061" y="292760"/>
                    <a:pt x="867355" y="357466"/>
                    <a:pt x="787535" y="357466"/>
                  </a:cubicBezTo>
                  <a:lnTo>
                    <a:pt x="144526" y="357466"/>
                  </a:lnTo>
                  <a:cubicBezTo>
                    <a:pt x="64707" y="357466"/>
                    <a:pt x="0" y="292760"/>
                    <a:pt x="0" y="212940"/>
                  </a:cubicBezTo>
                  <a:lnTo>
                    <a:pt x="0" y="144526"/>
                  </a:lnTo>
                  <a:cubicBezTo>
                    <a:pt x="0" y="106195"/>
                    <a:pt x="15227" y="69435"/>
                    <a:pt x="42331" y="42331"/>
                  </a:cubicBezTo>
                  <a:cubicBezTo>
                    <a:pt x="69435" y="15227"/>
                    <a:pt x="106195" y="0"/>
                    <a:pt x="144526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000000"/>
              </a:solidFill>
              <a:prstDash val="sysDot"/>
              <a:round/>
            </a:ln>
          </p:spPr>
          <p:txBody>
            <a:bodyPr/>
            <a:lstStyle/>
            <a:p>
              <a:endParaRPr lang="en-I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8"/>
                <p:cNvSpPr txBox="1"/>
                <p:nvPr/>
              </p:nvSpPr>
              <p:spPr>
                <a:xfrm>
                  <a:off x="0" y="-28575"/>
                  <a:ext cx="932061" cy="386041"/>
                </a:xfrm>
                <a:prstGeom prst="rect">
                  <a:avLst/>
                </a:prstGeom>
              </p:spPr>
              <p:txBody>
                <a:bodyPr lIns="46341" tIns="46341" rIns="46341" bIns="46341" rtlCol="0" anchor="ctr"/>
                <a:lstStyle/>
                <a:p>
                  <a:pPr algn="ctr">
                    <a:lnSpc>
                      <a:spcPts val="2061"/>
                    </a:lnSpc>
                  </a:pPr>
                  <a:r>
                    <a:rPr lang="en-US" sz="1472" i="1" dirty="0">
                      <a:solidFill>
                        <a:schemeClr val="accent6"/>
                      </a:solidFill>
                      <a:latin typeface="Canva Sans Italics"/>
                      <a:ea typeface="Canva Sans Italics"/>
                      <a:cs typeface="Canva Sans Italics"/>
                      <a:sym typeface="Canva Sans Italics"/>
                    </a:rPr>
                    <a:t>Learning</a:t>
                  </a:r>
                  <a:r>
                    <a:rPr lang="en-US" sz="1472" i="1" dirty="0">
                      <a:solidFill>
                        <a:srgbClr val="6E7658"/>
                      </a:solidFill>
                      <a:latin typeface="Canva Sans Italics"/>
                      <a:ea typeface="Canva Sans Italics"/>
                      <a:cs typeface="Canva Sans Italics"/>
                      <a:sym typeface="Canva Sans Italics"/>
                    </a:rPr>
                    <a:t> algorithms for </a:t>
                  </a:r>
                  <a14:m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a14:m>
                  <a:r>
                    <a:rPr lang="en-US" sz="1472" i="1" dirty="0">
                      <a:solidFill>
                        <a:srgbClr val="6E7658"/>
                      </a:solidFill>
                      <a:latin typeface="Canva Sans Italics"/>
                      <a:ea typeface="Canva Sans Italics"/>
                      <a:cs typeface="Canva Sans Italics"/>
                      <a:sym typeface="Canva Sans Italics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8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-28575"/>
                  <a:ext cx="932061" cy="386041"/>
                </a:xfrm>
                <a:prstGeom prst="rect">
                  <a:avLst/>
                </a:prstGeom>
                <a:blipFill>
                  <a:blip r:embed="rId7"/>
                  <a:stretch>
                    <a:fillRect l="-1733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53767" y="655320"/>
            <a:ext cx="6706394" cy="15733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385"/>
              </a:lnSpc>
              <a:spcBef>
                <a:spcPct val="0"/>
              </a:spcBef>
            </a:pPr>
            <a:r>
              <a:rPr lang="en-US" sz="4561" dirty="0">
                <a:solidFill>
                  <a:srgbClr val="6E7658"/>
                </a:solidFill>
                <a:latin typeface="Oswald"/>
                <a:ea typeface="Oswald"/>
                <a:cs typeface="Oswald"/>
                <a:sym typeface="Oswald"/>
              </a:rPr>
              <a:t>Non-degenerate case learning: example​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374239" y="2193377"/>
            <a:ext cx="9005122" cy="4683055"/>
            <a:chOff x="0" y="0"/>
            <a:chExt cx="3537727" cy="183977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537727" cy="1839771"/>
            </a:xfrm>
            <a:custGeom>
              <a:avLst/>
              <a:gdLst/>
              <a:ahLst/>
              <a:cxnLst/>
              <a:rect l="l" t="t" r="r" b="b"/>
              <a:pathLst>
                <a:path w="3537727" h="1839771">
                  <a:moveTo>
                    <a:pt x="39547" y="0"/>
                  </a:moveTo>
                  <a:lnTo>
                    <a:pt x="3498179" y="0"/>
                  </a:lnTo>
                  <a:cubicBezTo>
                    <a:pt x="3508668" y="0"/>
                    <a:pt x="3518727" y="4167"/>
                    <a:pt x="3526144" y="11583"/>
                  </a:cubicBezTo>
                  <a:cubicBezTo>
                    <a:pt x="3533560" y="19000"/>
                    <a:pt x="3537727" y="29059"/>
                    <a:pt x="3537727" y="39547"/>
                  </a:cubicBezTo>
                  <a:lnTo>
                    <a:pt x="3537727" y="1800224"/>
                  </a:lnTo>
                  <a:cubicBezTo>
                    <a:pt x="3537727" y="1822066"/>
                    <a:pt x="3520021" y="1839771"/>
                    <a:pt x="3498179" y="1839771"/>
                  </a:cubicBezTo>
                  <a:lnTo>
                    <a:pt x="39547" y="1839771"/>
                  </a:lnTo>
                  <a:cubicBezTo>
                    <a:pt x="29059" y="1839771"/>
                    <a:pt x="19000" y="1835605"/>
                    <a:pt x="11583" y="1828188"/>
                  </a:cubicBezTo>
                  <a:cubicBezTo>
                    <a:pt x="4167" y="1820772"/>
                    <a:pt x="0" y="1810713"/>
                    <a:pt x="0" y="1800224"/>
                  </a:cubicBezTo>
                  <a:lnTo>
                    <a:pt x="0" y="39547"/>
                  </a:lnTo>
                  <a:cubicBezTo>
                    <a:pt x="0" y="17706"/>
                    <a:pt x="17706" y="0"/>
                    <a:pt x="3954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3537727" cy="1858821"/>
            </a:xfrm>
            <a:prstGeom prst="rect">
              <a:avLst/>
            </a:prstGeom>
          </p:spPr>
          <p:txBody>
            <a:bodyPr lIns="46341" tIns="46341" rIns="46341" bIns="46341" rtlCol="0" anchor="ctr"/>
            <a:lstStyle/>
            <a:p>
              <a:pPr algn="ctr">
                <a:lnSpc>
                  <a:spcPts val="1361"/>
                </a:lnSpc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6"/>
              <p:cNvSpPr txBox="1"/>
              <p:nvPr/>
            </p:nvSpPr>
            <p:spPr>
              <a:xfrm>
                <a:off x="423139" y="2428979"/>
                <a:ext cx="9007828" cy="470930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572929" lvl="1" indent="-286464" algn="l">
                  <a:lnSpc>
                    <a:spcPts val="3715"/>
                  </a:lnSpc>
                  <a:buFont typeface="Arial"/>
                  <a:buChar char="•"/>
                </a:pPr>
                <a:r>
                  <a:rPr lang="en-US" sz="2653" spc="23" dirty="0">
                    <a:solidFill>
                      <a:srgbClr val="6E7658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Symmetric tensor decomposition: </a:t>
                </a:r>
                <a14:m>
                  <m:oMath xmlns:m="http://schemas.openxmlformats.org/officeDocument/2006/math">
                    <m:r>
                      <a:rPr lang="en-US" sz="265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65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sz="265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65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</m:e>
                    </m:d>
                    <m:r>
                      <a:rPr lang="en-US" sz="265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65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65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</m:e>
                      <m:sub>
                        <m:r>
                          <a:rPr lang="en-US" sz="265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65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65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bSup>
                    <m:sSub>
                      <m:sSubPr>
                        <m:ctrlPr>
                          <a:rPr lang="en-US" sz="265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5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65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65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bar>
                      <m:barPr>
                        <m:ctrlPr>
                          <a:rPr lang="en-US" sz="265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65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bar>
                    <m:sSup>
                      <m:sSupPr>
                        <m:ctrlPr>
                          <a:rPr lang="en-US" sz="265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5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65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653" spc="23" dirty="0">
                    <a:solidFill>
                      <a:srgbClr val="6E7658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.</a:t>
                </a:r>
              </a:p>
              <a:p>
                <a:pPr marL="572929" lvl="1" indent="-286464" algn="l">
                  <a:lnSpc>
                    <a:spcPts val="3715"/>
                  </a:lnSpc>
                  <a:buFont typeface="Arial"/>
                  <a:buChar char="•"/>
                </a:pPr>
                <a:r>
                  <a:rPr lang="en-US" sz="2653" spc="23" dirty="0">
                    <a:solidFill>
                      <a:srgbClr val="6E7658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[</a:t>
                </a:r>
                <a:r>
                  <a:rPr lang="en-US" sz="2653" spc="23" dirty="0" err="1">
                    <a:solidFill>
                      <a:srgbClr val="00B0F0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Hastad</a:t>
                </a:r>
                <a:r>
                  <a:rPr lang="en-US" sz="2653" spc="23" dirty="0">
                    <a:solidFill>
                      <a:srgbClr val="00B0F0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 97</a:t>
                </a:r>
                <a:r>
                  <a:rPr lang="en-US" sz="2653" spc="23" dirty="0">
                    <a:solidFill>
                      <a:srgbClr val="6E7658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; </a:t>
                </a:r>
                <a:r>
                  <a:rPr lang="en-US" sz="2653" spc="23" dirty="0" err="1">
                    <a:solidFill>
                      <a:srgbClr val="00B0F0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Shitov</a:t>
                </a:r>
                <a:r>
                  <a:rPr lang="en-US" sz="2653" spc="23" dirty="0">
                    <a:solidFill>
                      <a:srgbClr val="00B0F0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 16</a:t>
                </a:r>
                <a:r>
                  <a:rPr lang="en-US" sz="2653" spc="23" dirty="0">
                    <a:solidFill>
                      <a:srgbClr val="6E7658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]: NP-hard.</a:t>
                </a:r>
              </a:p>
              <a:p>
                <a:pPr marL="572929" lvl="1" indent="-286464">
                  <a:lnSpc>
                    <a:spcPts val="3715"/>
                  </a:lnSpc>
                  <a:buFont typeface="Arial"/>
                  <a:buChar char="•"/>
                </a:pPr>
                <a:r>
                  <a:rPr lang="en-US" sz="2653" spc="23" dirty="0">
                    <a:solidFill>
                      <a:srgbClr val="6E7658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[</a:t>
                </a:r>
                <a:r>
                  <a:rPr lang="en-US" sz="2653" spc="23" dirty="0">
                    <a:solidFill>
                      <a:srgbClr val="00B0F0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Jennrich 70</a:t>
                </a:r>
                <a:r>
                  <a:rPr lang="en-US" sz="2653" spc="23" dirty="0">
                    <a:solidFill>
                      <a:srgbClr val="6E7658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,…]: </a:t>
                </a:r>
                <a:r>
                  <a:rPr lang="en-US" sz="2650" spc="23" dirty="0">
                    <a:solidFill>
                      <a:srgbClr val="6E7658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65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65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65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650" dirty="0"/>
                  <a:t> </a:t>
                </a:r>
                <a:r>
                  <a:rPr lang="en-US" sz="2650" spc="23" dirty="0">
                    <a:solidFill>
                      <a:srgbClr val="6E7658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6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5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6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6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65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50" i="1" spc="23" dirty="0">
                    <a:solidFill>
                      <a:schemeClr val="accent6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linearly independent</a:t>
                </a:r>
                <a:r>
                  <a:rPr lang="en-US" sz="2650" spc="23" dirty="0">
                    <a:solidFill>
                      <a:srgbClr val="6E7658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, then can recover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6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650" spc="23" dirty="0">
                    <a:solidFill>
                      <a:srgbClr val="6E7658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’s </a:t>
                </a:r>
                <a:r>
                  <a:rPr lang="en-US" sz="2653" spc="23" dirty="0">
                    <a:solidFill>
                      <a:srgbClr val="6E7658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given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53" spc="23" dirty="0">
                    <a:solidFill>
                      <a:srgbClr val="6E7658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in polynomial time.</a:t>
                </a:r>
              </a:p>
              <a:p>
                <a:pPr algn="l">
                  <a:lnSpc>
                    <a:spcPts val="3715"/>
                  </a:lnSpc>
                </a:pPr>
                <a:endParaRPr lang="en-US" sz="2653" spc="23" dirty="0">
                  <a:solidFill>
                    <a:srgbClr val="6E7658"/>
                  </a:solidFill>
                  <a:latin typeface="Clear Sans"/>
                  <a:ea typeface="Clear Sans"/>
                  <a:cs typeface="Clear Sans"/>
                  <a:sym typeface="Clear Sans"/>
                </a:endParaRPr>
              </a:p>
              <a:p>
                <a:pPr marL="572929" lvl="1" indent="-286464" algn="l">
                  <a:lnSpc>
                    <a:spcPts val="3715"/>
                  </a:lnSpc>
                  <a:buFont typeface="Arial"/>
                  <a:buChar char="•"/>
                </a:pPr>
                <a:r>
                  <a:rPr lang="en-US" sz="2653" spc="23" dirty="0">
                    <a:solidFill>
                      <a:schemeClr val="accent6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Non-degeneracy condition</a:t>
                </a:r>
                <a:r>
                  <a:rPr lang="en-US" sz="2653" spc="23" dirty="0">
                    <a:solidFill>
                      <a:srgbClr val="6E7658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5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6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650" spc="23" dirty="0">
                    <a:solidFill>
                      <a:srgbClr val="6E7658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’s </a:t>
                </a:r>
                <a:r>
                  <a:rPr lang="en-US" sz="2653" spc="23" dirty="0">
                    <a:solidFill>
                      <a:srgbClr val="6E7658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linearly independent.</a:t>
                </a:r>
              </a:p>
              <a:p>
                <a:pPr marL="572929" lvl="1" indent="-286464" algn="l">
                  <a:lnSpc>
                    <a:spcPts val="3715"/>
                  </a:lnSpc>
                  <a:buFont typeface="Arial"/>
                  <a:buChar char="•"/>
                </a:pPr>
                <a:r>
                  <a:rPr lang="en-US" sz="2653" spc="23" dirty="0">
                    <a:solidFill>
                      <a:srgbClr val="6E7658"/>
                    </a:solidFill>
                    <a:latin typeface="Clear Sans"/>
                    <a:ea typeface="Clear Sans"/>
                    <a:cs typeface="Clear Sans"/>
                    <a:sym typeface="Clear Sans"/>
                  </a:rPr>
                  <a:t>Number of summands roughly equal the best known lower bound.</a:t>
                </a:r>
              </a:p>
              <a:p>
                <a:pPr algn="l">
                  <a:lnSpc>
                    <a:spcPts val="3715"/>
                  </a:lnSpc>
                  <a:spcBef>
                    <a:spcPct val="0"/>
                  </a:spcBef>
                </a:pPr>
                <a:endParaRPr lang="en-US" sz="2653" spc="23" dirty="0">
                  <a:solidFill>
                    <a:srgbClr val="6E7658"/>
                  </a:solidFill>
                  <a:latin typeface="Clear Sans"/>
                  <a:ea typeface="Clear Sans"/>
                  <a:cs typeface="Clear Sans"/>
                  <a:sym typeface="Clear Sans"/>
                </a:endParaRPr>
              </a:p>
            </p:txBody>
          </p:sp>
        </mc:Choice>
        <mc:Fallback xmlns="">
          <p:sp>
            <p:nvSpPr>
              <p:cNvPr id="6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139" y="2428979"/>
                <a:ext cx="9007828" cy="4709303"/>
              </a:xfrm>
              <a:prstGeom prst="rect">
                <a:avLst/>
              </a:prstGeom>
              <a:blipFill>
                <a:blip r:embed="rId2"/>
                <a:stretch>
                  <a:fillRect t="-129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eeform 7"/>
          <p:cNvSpPr/>
          <p:nvPr/>
        </p:nvSpPr>
        <p:spPr>
          <a:xfrm rot="-5400000">
            <a:off x="7696569" y="293847"/>
            <a:ext cx="2205593" cy="1210319"/>
          </a:xfrm>
          <a:custGeom>
            <a:avLst/>
            <a:gdLst/>
            <a:ahLst/>
            <a:cxnLst/>
            <a:rect l="l" t="t" r="r" b="b"/>
            <a:pathLst>
              <a:path w="2205593" h="1210319">
                <a:moveTo>
                  <a:pt x="0" y="0"/>
                </a:moveTo>
                <a:lnTo>
                  <a:pt x="2205593" y="0"/>
                </a:lnTo>
                <a:lnTo>
                  <a:pt x="2205593" y="1210319"/>
                </a:lnTo>
                <a:lnTo>
                  <a:pt x="0" y="12103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grpSp>
        <p:nvGrpSpPr>
          <p:cNvPr id="8" name="Group 8"/>
          <p:cNvGrpSpPr/>
          <p:nvPr/>
        </p:nvGrpSpPr>
        <p:grpSpPr>
          <a:xfrm>
            <a:off x="-544767" y="70143"/>
            <a:ext cx="1691505" cy="1691505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D9677"/>
            </a:solidFill>
          </p:spPr>
          <p:txBody>
            <a:bodyPr/>
            <a:lstStyle/>
            <a:p>
              <a:endParaRPr lang="en-IN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26002" tIns="26002" rIns="26002" bIns="26002" rtlCol="0" anchor="ctr"/>
            <a:lstStyle/>
            <a:p>
              <a:pPr algn="ctr">
                <a:lnSpc>
                  <a:spcPts val="1361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423139" y="779805"/>
            <a:ext cx="930628" cy="930628"/>
          </a:xfrm>
          <a:custGeom>
            <a:avLst/>
            <a:gdLst/>
            <a:ahLst/>
            <a:cxnLst/>
            <a:rect l="l" t="t" r="r" b="b"/>
            <a:pathLst>
              <a:path w="930628" h="930628">
                <a:moveTo>
                  <a:pt x="0" y="0"/>
                </a:moveTo>
                <a:lnTo>
                  <a:pt x="930628" y="0"/>
                </a:lnTo>
                <a:lnTo>
                  <a:pt x="930628" y="930628"/>
                </a:lnTo>
                <a:lnTo>
                  <a:pt x="0" y="93062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87ba5c36-b7cf-4793-bbc2-bd5b3a9f95ca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1261</TotalTime>
  <Words>1734</Words>
  <Application>Microsoft Office PowerPoint</Application>
  <PresentationFormat>Custom</PresentationFormat>
  <Paragraphs>253</Paragraphs>
  <Slides>37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9" baseType="lpstr">
      <vt:lpstr>Aptos</vt:lpstr>
      <vt:lpstr>Oswald</vt:lpstr>
      <vt:lpstr>Arial</vt:lpstr>
      <vt:lpstr>TT Rounds Condensed Italics</vt:lpstr>
      <vt:lpstr>Clear Sans</vt:lpstr>
      <vt:lpstr>Clear Sans Italics</vt:lpstr>
      <vt:lpstr>Wingdings</vt:lpstr>
      <vt:lpstr>Calibri</vt:lpstr>
      <vt:lpstr>Canva Sans Italics</vt:lpstr>
      <vt:lpstr>Cambria Math</vt:lpstr>
      <vt:lpstr>Canva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Job_talk_2025.pptx</dc:title>
  <cp:lastModifiedBy>Ankit Garg</cp:lastModifiedBy>
  <cp:revision>48</cp:revision>
  <dcterms:created xsi:type="dcterms:W3CDTF">2006-08-16T00:00:00Z</dcterms:created>
  <dcterms:modified xsi:type="dcterms:W3CDTF">2025-03-31T10:23:19Z</dcterms:modified>
  <dc:identifier>DAGctLMiPBE</dc:identifier>
</cp:coreProperties>
</file>